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9"/>
  </p:notesMasterIdLst>
  <p:handoutMasterIdLst>
    <p:handoutMasterId r:id="rId50"/>
  </p:handoutMasterIdLst>
  <p:sldIdLst>
    <p:sldId id="256" r:id="rId2"/>
    <p:sldId id="980" r:id="rId3"/>
    <p:sldId id="981" r:id="rId4"/>
    <p:sldId id="995" r:id="rId5"/>
    <p:sldId id="982" r:id="rId6"/>
    <p:sldId id="994" r:id="rId7"/>
    <p:sldId id="996" r:id="rId8"/>
    <p:sldId id="997" r:id="rId9"/>
    <p:sldId id="998" r:id="rId10"/>
    <p:sldId id="999" r:id="rId11"/>
    <p:sldId id="1000" r:id="rId12"/>
    <p:sldId id="983" r:id="rId13"/>
    <p:sldId id="984" r:id="rId14"/>
    <p:sldId id="985" r:id="rId15"/>
    <p:sldId id="986" r:id="rId16"/>
    <p:sldId id="987" r:id="rId17"/>
    <p:sldId id="988" r:id="rId18"/>
    <p:sldId id="989" r:id="rId19"/>
    <p:sldId id="990" r:id="rId20"/>
    <p:sldId id="991" r:id="rId21"/>
    <p:sldId id="992" r:id="rId22"/>
    <p:sldId id="993" r:id="rId23"/>
    <p:sldId id="1021" r:id="rId24"/>
    <p:sldId id="1022" r:id="rId25"/>
    <p:sldId id="1023" r:id="rId26"/>
    <p:sldId id="1002" r:id="rId27"/>
    <p:sldId id="1001" r:id="rId28"/>
    <p:sldId id="1003" r:id="rId29"/>
    <p:sldId id="1004" r:id="rId30"/>
    <p:sldId id="1005" r:id="rId31"/>
    <p:sldId id="1007" r:id="rId32"/>
    <p:sldId id="1018" r:id="rId33"/>
    <p:sldId id="1017" r:id="rId34"/>
    <p:sldId id="1008" r:id="rId35"/>
    <p:sldId id="1009" r:id="rId36"/>
    <p:sldId id="1010" r:id="rId37"/>
    <p:sldId id="1011" r:id="rId38"/>
    <p:sldId id="1012" r:id="rId39"/>
    <p:sldId id="1013" r:id="rId40"/>
    <p:sldId id="1015" r:id="rId41"/>
    <p:sldId id="1014" r:id="rId42"/>
    <p:sldId id="1019" r:id="rId43"/>
    <p:sldId id="1020" r:id="rId44"/>
    <p:sldId id="1016" r:id="rId45"/>
    <p:sldId id="1006" r:id="rId46"/>
    <p:sldId id="1024" r:id="rId47"/>
    <p:sldId id="1025" r:id="rId48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533" autoAdjust="0"/>
  </p:normalViewPr>
  <p:slideViewPr>
    <p:cSldViewPr>
      <p:cViewPr>
        <p:scale>
          <a:sx n="60" d="100"/>
          <a:sy n="60" d="100"/>
        </p:scale>
        <p:origin x="-141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616A7C-08E7-4886-B449-559B642CCD1E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FE520E-E9AE-4D07-99FB-15A396810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29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E00306-B9FD-4F7A-BE51-07DDF008F877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FC99CC6-5039-4D13-8800-8D343E27C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486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8D2A9-AA1B-4976-A3C3-E22CD5AF7CD3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230E1-A722-4293-96AA-976028AB2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7AA7B-9560-4276-8B5F-6D6594AE02A2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1A599-274A-4A26-8371-F1A43EEAF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99319-AA3E-404F-9ACD-3C85AEBDF4EF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2D53-5F9D-4FD4-A82D-922EB523F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11CF-05F4-45B4-84F3-95A974A324C8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7CD1-FFEA-4B98-9377-27F619D9E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1A6DB-6155-4362-87F2-CEADC9CFF297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3AE0-E244-4F5B-B027-514E64F163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A6C0-27AD-45B4-A875-ACE7DA89F1C9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E7365-9415-4BC5-BCBE-A796A2B35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21B5A-8A81-4243-B602-597E3F8531EF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0CD0D-D59F-48E9-9CF0-7A9B1BB9F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51957-699B-4314-986B-1F632300BFFE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EF77D-7A33-4B2E-AE0A-DFA18B667B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1A977-8BC4-4567-804C-9DABAA7CF24F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249E5-52CB-4C76-87D7-983B3F070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51734-4D09-4C5B-83AA-863AC60BC967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CF03-2427-4398-9A8D-9A296AD35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EE90F-394D-48B2-827B-958DF9F5CFAE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D453-1E55-48B2-8E63-32FA62CCC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2EA667-F5CD-4E3F-B7D3-F398DBA17EF0}" type="datetimeFigureOut">
              <a:rPr lang="ru-RU"/>
              <a:pPr>
                <a:defRPr/>
              </a:pPr>
              <a:t>20.06.2016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16E3AD-33F4-44D1-AA80-AC77251D7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71421" y="1484313"/>
            <a:ext cx="5849938" cy="2663825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Уважаемые участники совещания!</a:t>
            </a:r>
            <a:b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Убедительная просьба, выключить мобильные телефоны или перевести в бесшумный режим</a:t>
            </a: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27 </a:t>
            </a:r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июня 2016 года аппаратные совещания отменяются!</a:t>
            </a:r>
            <a:endParaRPr lang="ru-RU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79043" y="188640"/>
            <a:ext cx="250033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393700" dist="228600" dir="2460000" algn="ctr" rotWithShape="0">
              <a:schemeClr val="tx2">
                <a:lumMod val="75000"/>
              </a:scheme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spc="300" dirty="0">
                <a:ln w="11430" cmpd="sng">
                  <a:solidFill>
                    <a:schemeClr val="accent1">
                      <a:lumMod val="50000"/>
                      <a:alpha val="69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Время проведения совещаний с руководителями органов местного самоуправления и хозяйствующих субъектов района – еженедельно в понедельник в 9.00ч.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79043" y="2348880"/>
            <a:ext cx="2500330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393700" dist="228600" dir="2460000" algn="ctr" rotWithShape="0">
              <a:schemeClr val="tx2">
                <a:lumMod val="75000"/>
              </a:scheme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u="sng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Уважаемые руководители!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На сайте нашего района может быть размещена информация о деятельности Вашего предприятия и организации, а также рекламная информация о предоставлении услуг.</a:t>
            </a:r>
            <a:endParaRPr lang="en-US" sz="1200" b="1" i="1" spc="300" dirty="0">
              <a:ln w="11430" cmpd="sng">
                <a:solidFill>
                  <a:srgbClr val="002060">
                    <a:alpha val="69000"/>
                  </a:srgb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Информацию направлять 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телефон: 70-66-92</a:t>
            </a:r>
          </a:p>
        </p:txBody>
      </p:sp>
      <p:pic>
        <p:nvPicPr>
          <p:cNvPr id="5125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10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:\кормозаготов\DSC_0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5940152" cy="3341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N:\кормозаготов\DSC_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" y="188640"/>
            <a:ext cx="6189690" cy="3481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4829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909491"/>
              </p:ext>
            </p:extLst>
          </p:nvPr>
        </p:nvGraphicFramePr>
        <p:xfrm>
          <a:off x="251520" y="260648"/>
          <a:ext cx="8640960" cy="6314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8265"/>
                <a:gridCol w="2464750"/>
                <a:gridCol w="1647945"/>
              </a:tblGrid>
              <a:tr h="48224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Остаток кормов урожая 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2015   </a:t>
                      </a:r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года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9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Хозяйства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Всего кормов, тн.к.ед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на 1 усл. гол ц.к.ед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ООО 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«СХП </a:t>
                      </a:r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им 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Сайдашева»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2044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12,4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ПК  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«Камский»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1252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12,1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ООО 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«СХП Алмаз»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864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10,1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ООО 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«Челны–Овощи»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967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8,3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66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ПК 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«</a:t>
                      </a:r>
                      <a:r>
                        <a:rPr lang="ru-RU" sz="2400" b="1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Ирек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»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253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6,1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ООО 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«Гигант»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402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5,4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ООО 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«СХП </a:t>
                      </a:r>
                      <a:r>
                        <a:rPr lang="ru-RU" sz="2400" b="1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Ярыш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»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275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3,1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ПК 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«Биклянь»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292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2,1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96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ООО 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«Тукаевская </a:t>
                      </a:r>
                      <a:r>
                        <a:rPr lang="ru-RU" sz="2400" b="1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продкорпорация</a:t>
                      </a:r>
                      <a:r>
                        <a:rPr lang="ru-RU" sz="24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»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345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1,4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39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КФХ </a:t>
                      </a:r>
                      <a:r>
                        <a:rPr lang="ru-RU" sz="24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Вильданова</a:t>
                      </a:r>
                      <a:endParaRPr lang="ru-RU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34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0,5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u="none" strike="noStrike">
                          <a:solidFill>
                            <a:srgbClr val="002060"/>
                          </a:solidFill>
                          <a:effectLst/>
                        </a:rPr>
                        <a:t>Итого по району</a:t>
                      </a:r>
                      <a:endParaRPr lang="ru-RU" sz="2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>
                          <a:solidFill>
                            <a:srgbClr val="002060"/>
                          </a:solidFill>
                          <a:effectLst/>
                        </a:rPr>
                        <a:t>6914</a:t>
                      </a:r>
                      <a:endParaRPr lang="ru-RU" sz="2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ru-RU" sz="2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5194" marR="5194" marT="5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20937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0501" y="1878"/>
            <a:ext cx="22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ООО «Гигант»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Dolgov\Desktop\12346\IMG_8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79187" cy="3270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olgov\Desktop\12346\IMG_8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5" y="3596741"/>
            <a:ext cx="4193060" cy="3131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olgov\Desktop\12346\IMG_82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5" y="477441"/>
            <a:ext cx="4221660" cy="3153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olgov\Desktop\12346\IMG_8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09" y="477441"/>
            <a:ext cx="4064978" cy="3036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8015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olgov\Desktop\12346\IMG_0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35328"/>
            <a:ext cx="4764815" cy="3558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olgov\Desktop\12346\IMG_8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63488"/>
            <a:ext cx="4572000" cy="3414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8732" y="101823"/>
            <a:ext cx="28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ООО СХП «</a:t>
            </a:r>
            <a:r>
              <a:rPr lang="ru-RU" sz="2400" b="1" dirty="0" err="1" smtClean="0">
                <a:solidFill>
                  <a:srgbClr val="002060"/>
                </a:solidFill>
              </a:rPr>
              <a:t>Ярыш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368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olgov\Desktop\12346\IMG_82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35"/>
          <a:stretch/>
        </p:blipFill>
        <p:spPr bwMode="auto">
          <a:xfrm>
            <a:off x="169173" y="4242142"/>
            <a:ext cx="4583119" cy="2306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olgov\Desktop\12346\IMG_8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46" y="3448857"/>
            <a:ext cx="4186370" cy="3126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5497" y="18163"/>
            <a:ext cx="28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ООО СХП «</a:t>
            </a:r>
            <a:r>
              <a:rPr lang="ru-RU" sz="2400" b="1" dirty="0" err="1" smtClean="0">
                <a:solidFill>
                  <a:srgbClr val="002060"/>
                </a:solidFill>
              </a:rPr>
              <a:t>Ярыш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C:\Users\Dolgov\Desktop\12346\IMG_82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" b="19592"/>
          <a:stretch/>
        </p:blipFill>
        <p:spPr bwMode="auto">
          <a:xfrm>
            <a:off x="150580" y="1007691"/>
            <a:ext cx="4601712" cy="2910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lgov\Desktop\12346\IMG_8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46" y="1007691"/>
            <a:ext cx="4053864" cy="3027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29722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6149" y="93358"/>
            <a:ext cx="2877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ООО СХП «Алмаз»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5" name="Picture 3" descr="C:\Users\Dolgov\Desktop\12346\IMG_8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5" y="3429000"/>
            <a:ext cx="4402859" cy="3288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Dolgov\Desktop\12346\IMG_8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86" y="3562614"/>
            <a:ext cx="4186515" cy="31269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:\P6101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3" y="755576"/>
            <a:ext cx="4170704" cy="3128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Dolgov\Desktop\12346\IMG_82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85" y="799869"/>
            <a:ext cx="4186515" cy="3126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76887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1416" y="87015"/>
            <a:ext cx="5585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ООО «Тукаевская </a:t>
            </a:r>
            <a:r>
              <a:rPr lang="ru-RU" sz="2400" b="1" dirty="0" err="1">
                <a:solidFill>
                  <a:srgbClr val="002060"/>
                </a:solidFill>
              </a:rPr>
              <a:t>П</a:t>
            </a:r>
            <a:r>
              <a:rPr lang="ru-RU" sz="2400" b="1" dirty="0" err="1" smtClean="0">
                <a:solidFill>
                  <a:srgbClr val="002060"/>
                </a:solidFill>
              </a:rPr>
              <a:t>родкорпорация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147" name="Picture 3" descr="C:\Users\Dolgov\Desktop\12346\IMG_8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4" y="3159682"/>
            <a:ext cx="4544824" cy="3394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olgov\Desktop\12346\IMG_8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19676"/>
            <a:ext cx="4235857" cy="3163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olgov\Desktop\12346\IMG_83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67" y="697791"/>
            <a:ext cx="3832398" cy="2862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Dolgov\Desktop\12346\IMG_08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9" y="726195"/>
            <a:ext cx="4911754" cy="2762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5798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Dolgov\Desktop\12346\IMG_8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3" y="725279"/>
            <a:ext cx="3930598" cy="2935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olgov\Desktop\12346\IMG_82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42" y="3661096"/>
            <a:ext cx="3950516" cy="2950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olgov\Desktop\12346\IMG_8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42" y="719582"/>
            <a:ext cx="3938225" cy="2941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olgov\Desktop\12346\IMG_82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8" y="3336982"/>
            <a:ext cx="4261259" cy="3182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28232" y="87015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КФХ </a:t>
            </a:r>
            <a:r>
              <a:rPr lang="ru-RU" sz="2400" b="1" dirty="0" err="1" smtClean="0">
                <a:solidFill>
                  <a:srgbClr val="002060"/>
                </a:solidFill>
              </a:rPr>
              <a:t>Вильданов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3552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6766" y="180621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ПК «Камский»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100" name="Picture 4" descr="C:\Users\Dolgov\Desktop\12346\IMG_0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68" y="3385265"/>
            <a:ext cx="5866132" cy="3299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olgov\Desktop\12346\IMG_8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7" y="764704"/>
            <a:ext cx="3856296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olgov\Desktop\12346\IMG_8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39" y="692696"/>
            <a:ext cx="4035539" cy="3014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8622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lgov\Desktop\12346\IMG_0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64" y="692695"/>
            <a:ext cx="3850730" cy="2876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olgov\Desktop\12346\IMG_8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614" y="692696"/>
            <a:ext cx="3897148" cy="2910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olgov\Desktop\12346\IMG_81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38" y="3669428"/>
            <a:ext cx="3993556" cy="2982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olgov\Desktop\12346\IMG_81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05" y="3674548"/>
            <a:ext cx="3993557" cy="2982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0529" y="53397"/>
            <a:ext cx="3900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ООО «Челны-Овощи»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8236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20 июня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911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lgov\Desktop\12346\IMG_8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576"/>
            <a:ext cx="4067944" cy="3038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olgov\Desktop\12346\IMG_81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726"/>
            <a:ext cx="4067944" cy="3038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olgov\Desktop\12346\IMG_81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04" y="2924944"/>
            <a:ext cx="5076056" cy="3791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0432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827917"/>
              </p:ext>
            </p:extLst>
          </p:nvPr>
        </p:nvGraphicFramePr>
        <p:xfrm>
          <a:off x="251520" y="260648"/>
          <a:ext cx="8712968" cy="6091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312"/>
                <a:gridCol w="1219460"/>
                <a:gridCol w="986139"/>
                <a:gridCol w="1214988"/>
                <a:gridCol w="1335656"/>
                <a:gridCol w="1148413"/>
              </a:tblGrid>
              <a:tr h="48636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Заготовка кормов 2016 г.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 20.06.2016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891" marR="3891" marT="38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91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Хозяйства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веточный корм тн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сено тн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сенаж тн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Всего кормов тн.к.ед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на 1 усл. гол ц.к.ед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5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"Гигант"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420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3400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1286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9,2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53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им."Сайдашева"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13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1170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2000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1193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7,1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5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"Алмаз"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440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996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527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6,1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8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"Ярыш"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300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726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374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31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КФХ "Вильданова"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200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600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286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3,9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6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" Тукаевская Продкорпорация"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135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2400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833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3,4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96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 "Челны овощи"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27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564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250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351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5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ПК "Камский"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85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580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225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2,6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48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ПК "Ирек"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180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85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53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ПК "Биклянь"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115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55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0,7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5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6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Итого по району</a:t>
                      </a:r>
                      <a:endParaRPr lang="ru-RU" sz="26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80</a:t>
                      </a:r>
                      <a:endParaRPr lang="ru-RU" sz="26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6500</a:t>
                      </a:r>
                      <a:endParaRPr lang="ru-RU" sz="26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13500</a:t>
                      </a:r>
                      <a:endParaRPr lang="ru-RU" sz="26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7392</a:t>
                      </a:r>
                      <a:endParaRPr lang="ru-RU" sz="26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5,5</a:t>
                      </a:r>
                      <a:endParaRPr lang="ru-RU" sz="26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3891" marR="3891" marT="38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7513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7873" y="1878"/>
            <a:ext cx="4028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Семинар в ООО «Гигант»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21" name="Picture 5" descr="C:\Users\Dolgov\Desktop\12346\P609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22" y="498506"/>
            <a:ext cx="8064896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71841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7873" y="1878"/>
            <a:ext cx="4028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Семинар в ООО «Гигант»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Dolgov\Desktop\12346\P6090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65548"/>
            <a:ext cx="8200603" cy="6150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68412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7873" y="1878"/>
            <a:ext cx="4028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Семинар в ООО «Гигант»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19" name="Picture 3" descr="C:\Users\Dolgov\Desktop\12346\P6090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1440"/>
            <a:ext cx="8204601" cy="615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87225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7873" y="1878"/>
            <a:ext cx="4028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Семинар в ООО «Гигант»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20" name="Picture 4" descr="C:\Users\Dolgov\Desktop\12346\P6090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4576"/>
            <a:ext cx="8272611" cy="6204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28910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Сабитов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Хайдар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Габдуллович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Начальник Управления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СХиП</a:t>
            </a:r>
            <a:r>
              <a:rPr lang="ru-RU" sz="2400" b="1" i="1" dirty="0" smtClean="0">
                <a:solidFill>
                  <a:srgbClr val="002060"/>
                </a:solidFill>
              </a:rPr>
              <a:t>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состоянии работы в </a:t>
            </a:r>
            <a:r>
              <a:rPr lang="ru-RU" sz="32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сельхозформированиях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64149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20 июня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837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Шайхуллина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Гульназ Рависовна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Ведущий специалист-эксперт Отдела государственной статистики в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Тукаевском</a:t>
            </a:r>
            <a:r>
              <a:rPr lang="ru-RU" sz="2400" b="1" i="1" dirty="0" smtClean="0">
                <a:solidFill>
                  <a:srgbClr val="002060"/>
                </a:solidFill>
              </a:rPr>
              <a:t> районе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08720"/>
            <a:ext cx="9144000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ходе подготовки к проведению ВСЕРОССИЙСКОЙ СЕЛЬСКОХОЗЯЙСТВЕННОЙ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ПЕРЕПИСИ 2016 ГОДА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779211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20 июня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240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Сабитов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Хайдар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Габдуллович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Начальник Управления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СХиП</a:t>
            </a:r>
            <a:r>
              <a:rPr lang="ru-RU" sz="2400" b="1" i="1" dirty="0" smtClean="0">
                <a:solidFill>
                  <a:srgbClr val="002060"/>
                </a:solidFill>
              </a:rPr>
              <a:t>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состоянии работы в </a:t>
            </a:r>
            <a:r>
              <a:rPr lang="ru-RU" sz="32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сельхозформированиях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65385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Гараев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Ильнур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Ракипович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Начальник отдела по делам молодежи, спорту и туризму Исполнительного </a:t>
            </a:r>
            <a:r>
              <a:rPr lang="ru-RU" sz="2400" b="1" i="1" smtClean="0">
                <a:solidFill>
                  <a:srgbClr val="002060"/>
                </a:solidFill>
              </a:rPr>
              <a:t>комитета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реализации республиканских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 на территории района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области спорта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779211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site\ОДМСиТ\Выступление на 20.06.2016 г\фото на выступление\Первенство района по легкоатлетическому кроссу\DSCN88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17" y="692696"/>
            <a:ext cx="4427984" cy="3320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site\ОДМСиТ\Выступление на 20.06.2016 г\фото на выступление\Первенство района по легкоатлетическому кроссу\DSCN88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379979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7643" y="98099"/>
            <a:ext cx="781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Первенство района по легкоатлетическому кроссу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0253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6289" y="98099"/>
            <a:ext cx="626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Первенство района по легкой атлетике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Y:\site\ОДМСиТ\Выступление на 20.06.2016 г\фото на выступление\Первенство района по легкой атлетике\DSCN8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08" y="631540"/>
            <a:ext cx="4017979" cy="3013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Y:\site\ОДМСиТ\Выступление на 20.06.2016 г\фото на выступление\Первенство района по легкой атлетике\DSCN8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64096"/>
            <a:ext cx="3921900" cy="52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Y:\site\ОДМСиТ\Выступление на 20.06.2016 г\фото на выступление\Первенство района по легкой атлетике\DSCN87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34" y="3840252"/>
            <a:ext cx="3831642" cy="2873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3178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106070"/>
            <a:ext cx="541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Первенство района по бадминтону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Y:\site\ОДМСиТ\Выступление на 20.06.2016 г\фото на выступление\Первенство района по бадминтону\DSCN8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9029"/>
            <a:ext cx="4217395" cy="3163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Y:\site\ОДМСиТ\Выступление на 20.06.2016 г\фото на выступление\Первенство района по бадминтону\DSCN8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67735"/>
            <a:ext cx="4179120" cy="3134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Y:\site\ОДМСиТ\Выступление на 20.06.2016 г\фото на выступление\Первенство района по бадминтону\DSCN8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5" y="3729095"/>
            <a:ext cx="4211960" cy="3158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Y:\site\ОДМСиТ\Выступление на 20.06.2016 г\фото на выступление\Первенство района по бадминтону\DSCN86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29094"/>
            <a:ext cx="4171873" cy="3128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2250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site\ОДМСиТ\Выступление на 20.06.2016 г\фото на выступление\Чемпионат и первенство района по биатлонупосвященный памяти Героя Совестского Союза Калимуллы Якупова\DSCN8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02078"/>
            <a:ext cx="4211960" cy="3158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659" y="-27384"/>
            <a:ext cx="8590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Чемпионат и первенство района по биатлону,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посвященный памяти Героя Советского Союза </a:t>
            </a:r>
            <a:r>
              <a:rPr lang="ru-RU" sz="2000" b="1" dirty="0" err="1" smtClean="0">
                <a:solidFill>
                  <a:srgbClr val="002060"/>
                </a:solidFill>
              </a:rPr>
              <a:t>Калимуллы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Якупова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Y:\site\ОДМСиТ\Выступление на 20.06.2016 г\фото на выступление\Чемпионат и первенство района по биатлонупосвященный памяти Героя Совестского Союза Калимуллы Якупова\DSCN8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3437912"/>
            <a:ext cx="4536504" cy="3402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:\site\ОДМСиТ\Выступление на 20.06.2016 г\фото на выступление\Чемпионат и первенство района по биатлонупосвященный памяти Героя Совестского Союза Калимуллы Якупова\DSCN8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" y="3437912"/>
            <a:ext cx="4560118" cy="3420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8159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7013" y="44624"/>
            <a:ext cx="836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Чемпионат и первенство района по хоккею с шайбой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Y:\site\ОДМСиТ\Выступление на 20.06.2016 г\фото на выступление\Первенство района по хоккею с шайбой\Первенство района по хоккею с шайб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65112"/>
            <a:ext cx="4104457" cy="307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site\ОДМСиТ\Выступление на 20.06.2016 г\фото на выступление\Первенство района по хоккею с шайбой\Чемпионат района по хоккею с шайб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4104"/>
            <a:ext cx="4067944" cy="3050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:\site\ОДМСиТ\Выступление на 20.06.2016 г\фото на выступление\Первенство района по хоккею с шайбой\DSCN8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635062"/>
            <a:ext cx="4104456" cy="3078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Y:\site\ОДМСиТ\Выступление на 20.06.2016 г\фото на выступление\Первенство района по хоккею с шайбой\DSCN8177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40" y="3743455"/>
            <a:ext cx="3959932" cy="2969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13457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4757" y="44624"/>
            <a:ext cx="5652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Чемпионат района по мини-футболу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Y:\site\ОДМСиТ\Выступление на 20.06.2016 г\фото на выступление\Чемпионат района по мини-футболу\PZekDRlFww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82" y="764704"/>
            <a:ext cx="4915298" cy="2945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Y:\site\ОДМСиТ\Выступление на 20.06.2016 г\фото на выступление\Чемпионат района по мини-футболу\25DyT57OO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10" y="3501008"/>
            <a:ext cx="5391921" cy="3231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53770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Y:\site\ОДМСиТ\Выступление на 20.06.2016 г\фото на выступление\Чемпионат района по мини-футболу\fhdySTzN60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184576" cy="3107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Y:\site\ОДМСиТ\Выступление на 20.06.2016 г\фото на выступление\Чемпионат района по мини-футболу\hkpFuzlCLY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57040"/>
            <a:ext cx="5294536" cy="3173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55852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2730" y="44624"/>
            <a:ext cx="4836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Рамазанов </a:t>
            </a:r>
            <a:r>
              <a:rPr lang="ru-RU" sz="2400" b="1" dirty="0" err="1" smtClean="0">
                <a:solidFill>
                  <a:srgbClr val="002060"/>
                </a:solidFill>
              </a:rPr>
              <a:t>Ильназ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Ильшатович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Y:\site\ОДМСиТ\Выступление на 20.06.2016 г\фото на выступление\рамазанов ильна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49" y="581598"/>
            <a:ext cx="3888432" cy="5943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9341446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9836" y="44624"/>
            <a:ext cx="4942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Елисеева Камилла </a:t>
            </a:r>
            <a:r>
              <a:rPr lang="ru-RU" sz="2400" b="1" dirty="0" err="1" smtClean="0">
                <a:solidFill>
                  <a:srgbClr val="002060"/>
                </a:solidFill>
              </a:rPr>
              <a:t>Салаватовна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Y:\site\ОДМСиТ\Выступление на 20.06.2016 г\фото на выступление\елесеева камилл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88" y="620688"/>
            <a:ext cx="4795621" cy="602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993310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IMG_4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24191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0653" y="15007"/>
            <a:ext cx="7500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Торжественное открытие площадки в </a:t>
            </a:r>
            <a:r>
              <a:rPr lang="ru-RU" sz="2400" b="1" dirty="0" err="1" smtClean="0">
                <a:solidFill>
                  <a:srgbClr val="002060"/>
                </a:solidFill>
              </a:rPr>
              <a:t>с.Биклянь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Y:\site\ОДМСиТ\Выступление на 20.06.2016 г\фото на выступление\Биклянь откытие площадки\05-3g9hB-PEGd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2399"/>
            <a:ext cx="4531038" cy="3000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Y:\site\ОДМСиТ\Выступление на 20.06.2016 г\фото на выступление\Биклянь откытие площадки\DSCN9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30071"/>
            <a:ext cx="4211959" cy="3158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site\ОДМСиТ\Выступление на 20.06.2016 г\фото на выступление\Биклянь откытие площадки\DSCN9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0288"/>
            <a:ext cx="4256989" cy="3192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Y:\site\ОДМСиТ\Выступление на 20.06.2016 г\фото на выступление\Биклянь откытие площадки\DSCN9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09" y="3665258"/>
            <a:ext cx="4256990" cy="3192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46288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527" y="44624"/>
            <a:ext cx="7637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Торжественное открытие площадки в </a:t>
            </a:r>
            <a:r>
              <a:rPr lang="ru-RU" sz="2400" b="1" dirty="0" err="1" smtClean="0">
                <a:solidFill>
                  <a:srgbClr val="002060"/>
                </a:solidFill>
              </a:rPr>
              <a:t>с.Кузкеево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22" name="Picture 6" descr="Y:\site\ОДМСиТ\Выступление на 20.06.2016 г\фото на выступление\Открытие площеадки кузкеево\IMG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78"/>
            <a:ext cx="4680520" cy="3120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Y:\site\ОДМСиТ\Выступление на 20.06.2016 г\фото на выступление\Открытие площеадки кузкеево\IMG 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572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Y:\site\ОДМСиТ\Выступление на 20.06.2016 г\фото на выступление\Открытие площеадки кузкеево\IMG 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799954"/>
            <a:ext cx="4355976" cy="2903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Y:\site\ОДМСиТ\Выступление на 20.06.2016 г\фото на выступление\Открытие площеадки кузкеево\IMG 0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60" y="3788700"/>
            <a:ext cx="4320480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71326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0304" y="44624"/>
            <a:ext cx="6601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III </a:t>
            </a:r>
            <a:r>
              <a:rPr lang="ru-RU" sz="2400" b="1" dirty="0" smtClean="0">
                <a:solidFill>
                  <a:srgbClr val="002060"/>
                </a:solidFill>
              </a:rPr>
              <a:t>палаточный молодежный форум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Y:\site\ОДМСиТ\Выступление на 20.06.2016 г\фото на выступление\Форум\image-18-06-16-09-29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91" y="510360"/>
            <a:ext cx="5580112" cy="3130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Y:\site\ОДМСиТ\Выступление на 20.06.2016 г\фото на выступление\Форум\image-18-06-16-09-29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5" y="3814427"/>
            <a:ext cx="4878090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Y:\site\ОДМСиТ\Выступление на 20.06.2016 г\фото на выступление\Форум\image-18-06-16-09-29-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15" y="3939617"/>
            <a:ext cx="4431730" cy="2485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66611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site\ОДМСиТ\Выступление на 20.06.2016 г\Форум новые фото\_Y4_TupMuV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72" y="3933056"/>
            <a:ext cx="4987528" cy="2799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site\ОДМСиТ\Выступление на 20.06.2016 г\Форум новые фото\image-18-06-16-11-3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7515"/>
            <a:ext cx="5976664" cy="3352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site\ОДМСиТ\Выступление на 20.06.2016 г\Форум новые фото\image-18-06-16-11-33-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1300"/>
            <a:ext cx="5004048" cy="2806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3164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Гараев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Ильнур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Ракипович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Начальник отдела по делам молодежи, спорту и туризму Исполнительного </a:t>
            </a:r>
            <a:r>
              <a:rPr lang="ru-RU" sz="2400" b="1" i="1" smtClean="0">
                <a:solidFill>
                  <a:srgbClr val="002060"/>
                </a:solidFill>
              </a:rPr>
              <a:t>комитета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реализации республиканских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 на территории района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области спорта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645443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20 июня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240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Харисова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Альфира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Ансаровна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</a:t>
            </a:r>
            <a:r>
              <a:rPr lang="ru-RU" sz="2400" b="1" i="1" dirty="0" smtClean="0">
                <a:solidFill>
                  <a:srgbClr val="002060"/>
                </a:solidFill>
              </a:rPr>
              <a:t>Старший врач-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эпизоотолог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Госветобъединения</a:t>
            </a:r>
            <a:r>
              <a:rPr lang="ru-RU" sz="2400" b="1" i="1" dirty="0" smtClean="0">
                <a:solidFill>
                  <a:srgbClr val="002060"/>
                </a:solidFill>
              </a:rPr>
              <a:t>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профилактике ящура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2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нодулярного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дерматита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528905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20 июня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79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IMG_3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20939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IMG_3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76156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кормозаготов\DSC_0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" y="116632"/>
            <a:ext cx="5868144" cy="3300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N:\кормозаготов\DSC_09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6952"/>
            <a:ext cx="6588224" cy="3705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5006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кормозаготов\DSC_0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" y="188640"/>
            <a:ext cx="6084168" cy="3422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:\кормозаготов\DSC_09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18464"/>
            <a:ext cx="6372200" cy="3584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8287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:\кормозаготов\DSC_0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8" y="260648"/>
            <a:ext cx="6012160" cy="3381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N:\кормозаготов\DSC_0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4984"/>
            <a:ext cx="6079992" cy="3419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59927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10933</TotalTime>
  <Words>489</Words>
  <Application>Microsoft Office PowerPoint</Application>
  <PresentationFormat>Экран (4:3)</PresentationFormat>
  <Paragraphs>174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Воздушный поток</vt:lpstr>
      <vt:lpstr>Уважаемые участники совещания! Убедительная просьба, выключить мобильные телефоны или перевести в бесшумный режим! C 27 июня 2016 года аппаратные совещания отменяются!</vt:lpstr>
      <vt:lpstr>Презентация PowerPoint</vt:lpstr>
      <vt:lpstr> О состоянии работы в сельхозформированиях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 состоянии работы в сельхозформированиях района</vt:lpstr>
      <vt:lpstr>Презентация PowerPoint</vt:lpstr>
      <vt:lpstr> О ходе подготовки к проведению ВСЕРОССИЙСКОЙ СЕЛЬСКОХОЗЯЙСТВЕННОЙ  ПЕРЕПИСИ 2016 ГОДА</vt:lpstr>
      <vt:lpstr>Презентация PowerPoint</vt:lpstr>
      <vt:lpstr> О реализации республиканских  программ на территории района  в области спорта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 реализации республиканских  программ на территории района  в области спорта</vt:lpstr>
      <vt:lpstr>Презентация PowerPoint</vt:lpstr>
      <vt:lpstr> О профилактике ящура  и нодулярного дерматита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Абдульминов Радис Раилович</dc:creator>
  <cp:lastModifiedBy>Дмитрий Долгов Михайлович</cp:lastModifiedBy>
  <cp:revision>973</cp:revision>
  <cp:lastPrinted>2013-09-13T07:03:37Z</cp:lastPrinted>
  <dcterms:created xsi:type="dcterms:W3CDTF">2011-11-18T05:54:39Z</dcterms:created>
  <dcterms:modified xsi:type="dcterms:W3CDTF">2016-06-20T05:26:26Z</dcterms:modified>
</cp:coreProperties>
</file>