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980" r:id="rId2"/>
    <p:sldId id="1005" r:id="rId3"/>
    <p:sldId id="1007" r:id="rId4"/>
    <p:sldId id="1018" r:id="rId5"/>
    <p:sldId id="1017" r:id="rId6"/>
    <p:sldId id="1008" r:id="rId7"/>
    <p:sldId id="1009" r:id="rId8"/>
    <p:sldId id="1010" r:id="rId9"/>
    <p:sldId id="1011" r:id="rId10"/>
    <p:sldId id="1012" r:id="rId11"/>
    <p:sldId id="1013" r:id="rId12"/>
    <p:sldId id="1015" r:id="rId13"/>
    <p:sldId id="1014" r:id="rId14"/>
    <p:sldId id="1019" r:id="rId15"/>
    <p:sldId id="1020" r:id="rId1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533" autoAdjust="0"/>
  </p:normalViewPr>
  <p:slideViewPr>
    <p:cSldViewPr>
      <p:cViewPr>
        <p:scale>
          <a:sx n="60" d="100"/>
          <a:sy n="60" d="100"/>
        </p:scale>
        <p:origin x="-48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616A7C-08E7-4886-B449-559B642CCD1E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FE520E-E9AE-4D07-99FB-15A396810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2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E00306-B9FD-4F7A-BE51-07DDF008F877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C99CC6-5039-4D13-8800-8D343E27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8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D2A9-AA1B-4976-A3C3-E22CD5AF7CD3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30E1-A722-4293-96AA-976028AB2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AA7B-9560-4276-8B5F-6D6594AE02A2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A599-274A-4A26-8371-F1A43EEAF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9319-AA3E-404F-9ACD-3C85AEBDF4EF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2D53-5F9D-4FD4-A82D-922EB523F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11CF-05F4-45B4-84F3-95A974A324C8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7CD1-FFEA-4B98-9377-27F619D9E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A6DB-6155-4362-87F2-CEADC9CFF297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3AE0-E244-4F5B-B027-514E64F16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A6C0-27AD-45B4-A875-ACE7DA89F1C9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7365-9415-4BC5-BCBE-A796A2B35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1B5A-8A81-4243-B602-597E3F8531EF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CD0D-D59F-48E9-9CF0-7A9B1BB9F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1957-699B-4314-986B-1F632300BFFE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F77D-7A33-4B2E-AE0A-DFA18B667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A977-8BC4-4567-804C-9DABAA7CF24F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49E5-52CB-4C76-87D7-983B3F070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1734-4D09-4C5B-83AA-863AC60BC967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CF03-2427-4398-9A8D-9A296AD35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E90F-394D-48B2-827B-958DF9F5CFAE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D453-1E55-48B2-8E63-32FA62CCC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2EA667-F5CD-4E3F-B7D3-F398DBA17EF0}" type="datetimeFigureOut">
              <a:rPr lang="ru-RU"/>
              <a:pPr>
                <a:defRPr/>
              </a:pPr>
              <a:t>20.06.2016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16E3AD-33F4-44D1-AA80-AC77251D7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0" y="836613"/>
            <a:ext cx="2814638" cy="3278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07950" y="6388100"/>
            <a:ext cx="286861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20 июня 2016г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.</a:t>
            </a:r>
            <a:endParaRPr lang="ru-RU" sz="2000" b="1" i="1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4713" y="4133850"/>
            <a:ext cx="74168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" pitchFamily="34" charset="0"/>
                <a:cs typeface="+mn-cs"/>
              </a:rPr>
              <a:t>Тукаевский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" pitchFamily="34" charset="0"/>
                <a:cs typeface="+mn-cs"/>
              </a:rPr>
              <a:t>муниципальный район</a:t>
            </a:r>
            <a:endParaRPr lang="ru-RU" sz="5400" b="1" dirty="0">
              <a:solidFill>
                <a:srgbClr val="002060"/>
              </a:solidFill>
              <a:latin typeface="Decor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911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2730" y="44624"/>
            <a:ext cx="483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Рамазанов </a:t>
            </a:r>
            <a:r>
              <a:rPr lang="ru-RU" sz="2400" b="1" dirty="0" err="1" smtClean="0">
                <a:solidFill>
                  <a:srgbClr val="002060"/>
                </a:solidFill>
              </a:rPr>
              <a:t>Ильназ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Ильшатович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Y:\site\ОДМСиТ\Выступление на 20.06.2016 г\фото на выступление\рамазанов ильн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49" y="581598"/>
            <a:ext cx="3888432" cy="5943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341446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836" y="44624"/>
            <a:ext cx="4942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Елисеева Камилла </a:t>
            </a:r>
            <a:r>
              <a:rPr lang="ru-RU" sz="2400" b="1" dirty="0" err="1" smtClean="0">
                <a:solidFill>
                  <a:srgbClr val="002060"/>
                </a:solidFill>
              </a:rPr>
              <a:t>Салаватовна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Y:\site\ОДМСиТ\Выступление на 20.06.2016 г\фото на выступление\елесеева камил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88" y="620688"/>
            <a:ext cx="4795621" cy="602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993310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0653" y="15007"/>
            <a:ext cx="750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Торжественное открытие площадки в </a:t>
            </a:r>
            <a:r>
              <a:rPr lang="ru-RU" sz="2400" b="1" dirty="0" err="1" smtClean="0">
                <a:solidFill>
                  <a:srgbClr val="002060"/>
                </a:solidFill>
              </a:rPr>
              <a:t>с.Биклянь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Y:\site\ОДМСиТ\Выступление на 20.06.2016 г\фото на выступление\Биклянь откытие площадки\05-3g9hB-PEGd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2399"/>
            <a:ext cx="4531038" cy="3000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Y:\site\ОДМСиТ\Выступление на 20.06.2016 г\фото на выступление\Биклянь откытие площадки\DSCN9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30071"/>
            <a:ext cx="4211959" cy="3158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Y:\site\ОДМСиТ\Выступление на 20.06.2016 г\фото на выступление\Биклянь откытие площадки\DSCN9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0288"/>
            <a:ext cx="4256989" cy="3192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Y:\site\ОДМСиТ\Выступление на 20.06.2016 г\фото на выступление\Биклянь откытие площадки\DSCN9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09" y="3665258"/>
            <a:ext cx="4256990" cy="3192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6288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527" y="44624"/>
            <a:ext cx="763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Торжественное открытие площадки в </a:t>
            </a:r>
            <a:r>
              <a:rPr lang="ru-RU" sz="2400" b="1" dirty="0" err="1" smtClean="0">
                <a:solidFill>
                  <a:srgbClr val="002060"/>
                </a:solidFill>
              </a:rPr>
              <a:t>с.Кузкеево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222" name="Picture 6" descr="Y:\site\ОДМСиТ\Выступление на 20.06.2016 г\фото на выступление\Открытие площеадки кузкеево\IMG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4678"/>
            <a:ext cx="4680520" cy="3120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Y:\site\ОДМСиТ\Выступление на 20.06.2016 г\фото на выступление\Открытие площеадки кузкеево\IMG 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572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Y:\site\ОДМСиТ\Выступление на 20.06.2016 г\фото на выступление\Открытие площеадки кузкеево\IMG 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799954"/>
            <a:ext cx="4355976" cy="2903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Y:\site\ОДМСиТ\Выступление на 20.06.2016 г\фото на выступление\Открытие площеадки кузкеево\IMG 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0" y="3788700"/>
            <a:ext cx="432048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1326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0304" y="44624"/>
            <a:ext cx="660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III </a:t>
            </a:r>
            <a:r>
              <a:rPr lang="ru-RU" sz="2400" b="1" dirty="0" smtClean="0">
                <a:solidFill>
                  <a:srgbClr val="002060"/>
                </a:solidFill>
              </a:rPr>
              <a:t>палаточный молодежный форум района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Y:\site\ОДМСиТ\Выступление на 20.06.2016 г\фото на выступление\Форум\image-18-06-16-09-29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91" y="510360"/>
            <a:ext cx="5580112" cy="3130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Y:\site\ОДМСиТ\Выступление на 20.06.2016 г\фото на выступление\Форум\image-18-06-16-09-29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" y="3814427"/>
            <a:ext cx="4878090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Y:\site\ОДМСиТ\Выступление на 20.06.2016 г\фото на выступление\Форум\image-18-06-16-09-29-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15" y="3939617"/>
            <a:ext cx="4431730" cy="2485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6611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site\ОДМСиТ\Выступление на 20.06.2016 г\Форум новые фото\_Y4_TupMuV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72" y="3933056"/>
            <a:ext cx="4987528" cy="2799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site\ОДМСиТ\Выступление на 20.06.2016 г\Форум новые фото\image-18-06-16-11-3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7515"/>
            <a:ext cx="5976664" cy="3352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site\ОДМСиТ\Выступление на 20.06.2016 г\Форум новые фото\image-18-06-16-11-33-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1300"/>
            <a:ext cx="5004048" cy="2806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3164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/>
          <p:cNvSpPr/>
          <p:nvPr/>
        </p:nvSpPr>
        <p:spPr>
          <a:xfrm rot="391131">
            <a:off x="2224088" y="638175"/>
            <a:ext cx="6875462" cy="3970338"/>
          </a:xfrm>
          <a:custGeom>
            <a:avLst/>
            <a:gdLst>
              <a:gd name="connsiteX0" fmla="*/ 0 w 11721597"/>
              <a:gd name="connsiteY0" fmla="*/ 0 h 1509423"/>
              <a:gd name="connsiteX1" fmla="*/ 11721597 w 11721597"/>
              <a:gd name="connsiteY1" fmla="*/ 0 h 1509423"/>
              <a:gd name="connsiteX2" fmla="*/ 11721597 w 11721597"/>
              <a:gd name="connsiteY2" fmla="*/ 1509423 h 1509423"/>
              <a:gd name="connsiteX3" fmla="*/ 0 w 11721597"/>
              <a:gd name="connsiteY3" fmla="*/ 1509423 h 1509423"/>
              <a:gd name="connsiteX4" fmla="*/ 0 w 11721597"/>
              <a:gd name="connsiteY4" fmla="*/ 0 h 1509423"/>
              <a:gd name="connsiteX0" fmla="*/ 0 w 11721597"/>
              <a:gd name="connsiteY0" fmla="*/ 0 h 1589368"/>
              <a:gd name="connsiteX1" fmla="*/ 11721597 w 11721597"/>
              <a:gd name="connsiteY1" fmla="*/ 0 h 1589368"/>
              <a:gd name="connsiteX2" fmla="*/ 10665174 w 11721597"/>
              <a:gd name="connsiteY2" fmla="*/ 1589368 h 1589368"/>
              <a:gd name="connsiteX3" fmla="*/ 0 w 11721597"/>
              <a:gd name="connsiteY3" fmla="*/ 1509423 h 1589368"/>
              <a:gd name="connsiteX4" fmla="*/ 0 w 11721597"/>
              <a:gd name="connsiteY4" fmla="*/ 0 h 1589368"/>
              <a:gd name="connsiteX0" fmla="*/ 0 w 10800024"/>
              <a:gd name="connsiteY0" fmla="*/ 82812 h 1672180"/>
              <a:gd name="connsiteX1" fmla="*/ 10800024 w 10800024"/>
              <a:gd name="connsiteY1" fmla="*/ 0 h 1672180"/>
              <a:gd name="connsiteX2" fmla="*/ 10665174 w 10800024"/>
              <a:gd name="connsiteY2" fmla="*/ 1672180 h 1672180"/>
              <a:gd name="connsiteX3" fmla="*/ 0 w 10800024"/>
              <a:gd name="connsiteY3" fmla="*/ 1592235 h 1672180"/>
              <a:gd name="connsiteX4" fmla="*/ 0 w 10800024"/>
              <a:gd name="connsiteY4" fmla="*/ 82812 h 1672180"/>
              <a:gd name="connsiteX0" fmla="*/ 0 w 10800024"/>
              <a:gd name="connsiteY0" fmla="*/ 82812 h 2050315"/>
              <a:gd name="connsiteX1" fmla="*/ 10800024 w 10800024"/>
              <a:gd name="connsiteY1" fmla="*/ 0 h 2050315"/>
              <a:gd name="connsiteX2" fmla="*/ 10665174 w 10800024"/>
              <a:gd name="connsiteY2" fmla="*/ 1672180 h 2050315"/>
              <a:gd name="connsiteX3" fmla="*/ 3030048 w 10800024"/>
              <a:gd name="connsiteY3" fmla="*/ 2050315 h 2050315"/>
              <a:gd name="connsiteX4" fmla="*/ 0 w 10800024"/>
              <a:gd name="connsiteY4" fmla="*/ 82812 h 2050315"/>
              <a:gd name="connsiteX0" fmla="*/ 0 w 9166176"/>
              <a:gd name="connsiteY0" fmla="*/ 0 h 2148574"/>
              <a:gd name="connsiteX1" fmla="*/ 9166176 w 9166176"/>
              <a:gd name="connsiteY1" fmla="*/ 98259 h 2148574"/>
              <a:gd name="connsiteX2" fmla="*/ 9031326 w 9166176"/>
              <a:gd name="connsiteY2" fmla="*/ 1770439 h 2148574"/>
              <a:gd name="connsiteX3" fmla="*/ 1396200 w 9166176"/>
              <a:gd name="connsiteY3" fmla="*/ 2148574 h 2148574"/>
              <a:gd name="connsiteX4" fmla="*/ 0 w 9166176"/>
              <a:gd name="connsiteY4" fmla="*/ 0 h 2148574"/>
              <a:gd name="connsiteX0" fmla="*/ 189784 w 9355960"/>
              <a:gd name="connsiteY0" fmla="*/ 0 h 1918622"/>
              <a:gd name="connsiteX1" fmla="*/ 9355960 w 9355960"/>
              <a:gd name="connsiteY1" fmla="*/ 98259 h 1918622"/>
              <a:gd name="connsiteX2" fmla="*/ 9221110 w 9355960"/>
              <a:gd name="connsiteY2" fmla="*/ 1770439 h 1918622"/>
              <a:gd name="connsiteX3" fmla="*/ 0 w 9355960"/>
              <a:gd name="connsiteY3" fmla="*/ 1918622 h 1918622"/>
              <a:gd name="connsiteX4" fmla="*/ 189784 w 9355960"/>
              <a:gd name="connsiteY4" fmla="*/ 0 h 1918622"/>
              <a:gd name="connsiteX0" fmla="*/ 176993 w 9355960"/>
              <a:gd name="connsiteY0" fmla="*/ 0 h 1897913"/>
              <a:gd name="connsiteX1" fmla="*/ 9355960 w 9355960"/>
              <a:gd name="connsiteY1" fmla="*/ 77550 h 1897913"/>
              <a:gd name="connsiteX2" fmla="*/ 9221110 w 9355960"/>
              <a:gd name="connsiteY2" fmla="*/ 1749730 h 1897913"/>
              <a:gd name="connsiteX3" fmla="*/ 0 w 9355960"/>
              <a:gd name="connsiteY3" fmla="*/ 1897913 h 1897913"/>
              <a:gd name="connsiteX4" fmla="*/ 176993 w 9355960"/>
              <a:gd name="connsiteY4" fmla="*/ 0 h 189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960" h="1897913">
                <a:moveTo>
                  <a:pt x="176993" y="0"/>
                </a:moveTo>
                <a:lnTo>
                  <a:pt x="9355960" y="77550"/>
                </a:lnTo>
                <a:lnTo>
                  <a:pt x="9221110" y="1749730"/>
                </a:lnTo>
                <a:lnTo>
                  <a:pt x="0" y="1897913"/>
                </a:lnTo>
                <a:lnTo>
                  <a:pt x="176993" y="0"/>
                </a:lnTo>
                <a:close/>
              </a:path>
            </a:pathLst>
          </a:cu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291914">
            <a:off x="-119063" y="4568825"/>
            <a:ext cx="9356726" cy="1898650"/>
          </a:xfrm>
          <a:custGeom>
            <a:avLst/>
            <a:gdLst>
              <a:gd name="connsiteX0" fmla="*/ 0 w 11721597"/>
              <a:gd name="connsiteY0" fmla="*/ 0 h 1509423"/>
              <a:gd name="connsiteX1" fmla="*/ 11721597 w 11721597"/>
              <a:gd name="connsiteY1" fmla="*/ 0 h 1509423"/>
              <a:gd name="connsiteX2" fmla="*/ 11721597 w 11721597"/>
              <a:gd name="connsiteY2" fmla="*/ 1509423 h 1509423"/>
              <a:gd name="connsiteX3" fmla="*/ 0 w 11721597"/>
              <a:gd name="connsiteY3" fmla="*/ 1509423 h 1509423"/>
              <a:gd name="connsiteX4" fmla="*/ 0 w 11721597"/>
              <a:gd name="connsiteY4" fmla="*/ 0 h 1509423"/>
              <a:gd name="connsiteX0" fmla="*/ 0 w 11721597"/>
              <a:gd name="connsiteY0" fmla="*/ 0 h 1589368"/>
              <a:gd name="connsiteX1" fmla="*/ 11721597 w 11721597"/>
              <a:gd name="connsiteY1" fmla="*/ 0 h 1589368"/>
              <a:gd name="connsiteX2" fmla="*/ 10665174 w 11721597"/>
              <a:gd name="connsiteY2" fmla="*/ 1589368 h 1589368"/>
              <a:gd name="connsiteX3" fmla="*/ 0 w 11721597"/>
              <a:gd name="connsiteY3" fmla="*/ 1509423 h 1589368"/>
              <a:gd name="connsiteX4" fmla="*/ 0 w 11721597"/>
              <a:gd name="connsiteY4" fmla="*/ 0 h 1589368"/>
              <a:gd name="connsiteX0" fmla="*/ 0 w 10800024"/>
              <a:gd name="connsiteY0" fmla="*/ 82812 h 1672180"/>
              <a:gd name="connsiteX1" fmla="*/ 10800024 w 10800024"/>
              <a:gd name="connsiteY1" fmla="*/ 0 h 1672180"/>
              <a:gd name="connsiteX2" fmla="*/ 10665174 w 10800024"/>
              <a:gd name="connsiteY2" fmla="*/ 1672180 h 1672180"/>
              <a:gd name="connsiteX3" fmla="*/ 0 w 10800024"/>
              <a:gd name="connsiteY3" fmla="*/ 1592235 h 1672180"/>
              <a:gd name="connsiteX4" fmla="*/ 0 w 10800024"/>
              <a:gd name="connsiteY4" fmla="*/ 82812 h 1672180"/>
              <a:gd name="connsiteX0" fmla="*/ 0 w 10800024"/>
              <a:gd name="connsiteY0" fmla="*/ 82812 h 2050315"/>
              <a:gd name="connsiteX1" fmla="*/ 10800024 w 10800024"/>
              <a:gd name="connsiteY1" fmla="*/ 0 h 2050315"/>
              <a:gd name="connsiteX2" fmla="*/ 10665174 w 10800024"/>
              <a:gd name="connsiteY2" fmla="*/ 1672180 h 2050315"/>
              <a:gd name="connsiteX3" fmla="*/ 3030048 w 10800024"/>
              <a:gd name="connsiteY3" fmla="*/ 2050315 h 2050315"/>
              <a:gd name="connsiteX4" fmla="*/ 0 w 10800024"/>
              <a:gd name="connsiteY4" fmla="*/ 82812 h 2050315"/>
              <a:gd name="connsiteX0" fmla="*/ 0 w 9166176"/>
              <a:gd name="connsiteY0" fmla="*/ 0 h 2148574"/>
              <a:gd name="connsiteX1" fmla="*/ 9166176 w 9166176"/>
              <a:gd name="connsiteY1" fmla="*/ 98259 h 2148574"/>
              <a:gd name="connsiteX2" fmla="*/ 9031326 w 9166176"/>
              <a:gd name="connsiteY2" fmla="*/ 1770439 h 2148574"/>
              <a:gd name="connsiteX3" fmla="*/ 1396200 w 9166176"/>
              <a:gd name="connsiteY3" fmla="*/ 2148574 h 2148574"/>
              <a:gd name="connsiteX4" fmla="*/ 0 w 9166176"/>
              <a:gd name="connsiteY4" fmla="*/ 0 h 2148574"/>
              <a:gd name="connsiteX0" fmla="*/ 189784 w 9355960"/>
              <a:gd name="connsiteY0" fmla="*/ 0 h 1918622"/>
              <a:gd name="connsiteX1" fmla="*/ 9355960 w 9355960"/>
              <a:gd name="connsiteY1" fmla="*/ 98259 h 1918622"/>
              <a:gd name="connsiteX2" fmla="*/ 9221110 w 9355960"/>
              <a:gd name="connsiteY2" fmla="*/ 1770439 h 1918622"/>
              <a:gd name="connsiteX3" fmla="*/ 0 w 9355960"/>
              <a:gd name="connsiteY3" fmla="*/ 1918622 h 1918622"/>
              <a:gd name="connsiteX4" fmla="*/ 189784 w 9355960"/>
              <a:gd name="connsiteY4" fmla="*/ 0 h 1918622"/>
              <a:gd name="connsiteX0" fmla="*/ 176993 w 9355960"/>
              <a:gd name="connsiteY0" fmla="*/ 0 h 1897913"/>
              <a:gd name="connsiteX1" fmla="*/ 9355960 w 9355960"/>
              <a:gd name="connsiteY1" fmla="*/ 77550 h 1897913"/>
              <a:gd name="connsiteX2" fmla="*/ 9221110 w 9355960"/>
              <a:gd name="connsiteY2" fmla="*/ 1749730 h 1897913"/>
              <a:gd name="connsiteX3" fmla="*/ 0 w 9355960"/>
              <a:gd name="connsiteY3" fmla="*/ 1897913 h 1897913"/>
              <a:gd name="connsiteX4" fmla="*/ 176993 w 9355960"/>
              <a:gd name="connsiteY4" fmla="*/ 0 h 189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960" h="1897913">
                <a:moveTo>
                  <a:pt x="176993" y="0"/>
                </a:moveTo>
                <a:lnTo>
                  <a:pt x="9355960" y="77550"/>
                </a:lnTo>
                <a:lnTo>
                  <a:pt x="9221110" y="1749730"/>
                </a:lnTo>
                <a:lnTo>
                  <a:pt x="0" y="1897913"/>
                </a:lnTo>
                <a:lnTo>
                  <a:pt x="176993" y="0"/>
                </a:lnTo>
                <a:close/>
              </a:path>
            </a:pathLst>
          </a:custGeom>
          <a:solidFill>
            <a:srgbClr val="00206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8" y="4365625"/>
            <a:ext cx="8639175" cy="2087563"/>
          </a:xfrm>
        </p:spPr>
        <p:txBody>
          <a:bodyPr rtlCol="0">
            <a:noAutofit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Гараев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Ильнур </a:t>
            </a:r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Ракипович</a:t>
            </a:r>
            <a:endParaRPr lang="en-US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– Начальник отдела по делам молодежи, спорту и туризму Исполнительного </a:t>
            </a:r>
            <a:r>
              <a:rPr lang="ru-RU" sz="2400" b="1" i="1" smtClean="0">
                <a:solidFill>
                  <a:srgbClr val="002060"/>
                </a:solidFill>
              </a:rPr>
              <a:t>комитета района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908720"/>
            <a:ext cx="8783415" cy="3024758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реализации республиканских </a:t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 на территории района </a:t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спорта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0963"/>
            <a:ext cx="1201738" cy="1403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79211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site\ОДМСиТ\Выступление на 20.06.2016 г\фото на выступление\Первенство района по легкоатлетическому кроссу\DSCN8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7" y="692696"/>
            <a:ext cx="4427984" cy="3320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site\ОДМСиТ\Выступление на 20.06.2016 г\фото на выступление\Первенство района по легкоатлетическому кроссу\DSCN8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379979" cy="328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7643" y="98099"/>
            <a:ext cx="781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Первенство района по легкоатлетическому кроссу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0253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6289" y="98099"/>
            <a:ext cx="626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Первенство района по легкой атлетике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Y:\site\ОДМСиТ\Выступление на 20.06.2016 г\фото на выступление\Первенство района по легкой атлетике\DSCN8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8" y="631540"/>
            <a:ext cx="4017979" cy="3013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Y:\site\ОДМСиТ\Выступление на 20.06.2016 г\фото на выступление\Первенство района по легкой атлетике\DSCN8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64096"/>
            <a:ext cx="3921900" cy="52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Y:\site\ОДМСиТ\Выступление на 20.06.2016 г\фото на выступление\Первенство района по легкой атлетике\DSCN8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4" y="3840252"/>
            <a:ext cx="3831642" cy="2873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3178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06070"/>
            <a:ext cx="541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Первенство района по бадминтону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Y:\site\ОДМСиТ\Выступление на 20.06.2016 г\фото на выступление\Первенство района по бадминтону\DSCN8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9029"/>
            <a:ext cx="4217395" cy="3163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Y:\site\ОДМСиТ\Выступление на 20.06.2016 г\фото на выступление\Первенство района по бадминтону\DSCN8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7735"/>
            <a:ext cx="4179120" cy="3134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Y:\site\ОДМСиТ\Выступление на 20.06.2016 г\фото на выступление\Первенство района по бадминтону\DSCN8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5" y="3729095"/>
            <a:ext cx="4211960" cy="3158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Y:\site\ОДМСиТ\Выступление на 20.06.2016 г\фото на выступление\Первенство района по бадминтону\DSCN8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29094"/>
            <a:ext cx="4171873" cy="3128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250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site\ОДМСиТ\Выступление на 20.06.2016 г\фото на выступление\Чемпионат и первенство района по биатлонупосвященный памяти Героя Совестского Союза Калимуллы Якупова\DSCN8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02078"/>
            <a:ext cx="4211960" cy="3158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659" y="-27384"/>
            <a:ext cx="8590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Чемпионат и первенство района по биатлону,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посвященный памяти Героя Советского Союза </a:t>
            </a:r>
            <a:r>
              <a:rPr lang="ru-RU" sz="2000" b="1" dirty="0" err="1" smtClean="0">
                <a:solidFill>
                  <a:srgbClr val="002060"/>
                </a:solidFill>
              </a:rPr>
              <a:t>Калимуллы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Якупова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Y:\site\ОДМСиТ\Выступление на 20.06.2016 г\фото на выступление\Чемпионат и первенство района по биатлонупосвященный памяти Героя Совестского Союза Калимуллы Якупова\DSCN8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3437912"/>
            <a:ext cx="4536504" cy="3402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:\site\ОДМСиТ\Выступление на 20.06.2016 г\фото на выступление\Чемпионат и первенство района по биатлонупосвященный памяти Героя Совестского Союза Калимуллы Якупова\DSCN8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" y="3437912"/>
            <a:ext cx="4560118" cy="3420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8159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013" y="44624"/>
            <a:ext cx="836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Чемпионат и первенство района по хоккею с шайбой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Y:\site\ОДМСиТ\Выступление на 20.06.2016 г\фото на выступление\Первенство района по хоккею с шайбой\Первенство района по хоккею с шайб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65112"/>
            <a:ext cx="4104457" cy="307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site\ОДМСиТ\Выступление на 20.06.2016 г\фото на выступление\Первенство района по хоккею с шайбой\Чемпионат района по хоккею с шайб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4104"/>
            <a:ext cx="4067944" cy="3050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:\site\ОДМСиТ\Выступление на 20.06.2016 г\фото на выступление\Первенство района по хоккею с шайбой\DSCN8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35062"/>
            <a:ext cx="4104456" cy="307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Y:\site\ОДМСиТ\Выступление на 20.06.2016 г\фото на выступление\Первенство района по хоккею с шайбой\DSCN8177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40" y="3743455"/>
            <a:ext cx="3959932" cy="2969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3457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4757" y="44624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Чемпионат района по мини-футболу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Y:\site\ОДМСиТ\Выступление на 20.06.2016 г\фото на выступление\Чемпионат района по мини-футболу\PZekDRlF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2" y="764704"/>
            <a:ext cx="4915298" cy="2945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site\ОДМСиТ\Выступление на 20.06.2016 г\фото на выступление\Чемпионат района по мини-футболу\25DyT57O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10" y="3501008"/>
            <a:ext cx="5391921" cy="3231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3770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:\site\ОДМСиТ\Выступление на 20.06.2016 г\фото на выступление\Чемпионат района по мини-футболу\fhdySTzN6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184576" cy="3107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Y:\site\ОДМСиТ\Выступление на 20.06.2016 г\фото на выступление\Чемпионат района по мини-футболу\hkpFuzlCLY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57040"/>
            <a:ext cx="5294536" cy="3173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5852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10943</TotalTime>
  <Words>84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 О реализации республиканских  программ на территории района  в области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Абдульминов Радис Раилович</dc:creator>
  <cp:lastModifiedBy>мфц01</cp:lastModifiedBy>
  <cp:revision>974</cp:revision>
  <cp:lastPrinted>2013-09-13T07:03:37Z</cp:lastPrinted>
  <dcterms:created xsi:type="dcterms:W3CDTF">2011-11-18T05:54:39Z</dcterms:created>
  <dcterms:modified xsi:type="dcterms:W3CDTF">2016-06-20T09:37:22Z</dcterms:modified>
</cp:coreProperties>
</file>