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D33C0-AA61-7048-E170-2C2BE7FFB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8BDD8B7-5572-DD7C-52CC-8C9A5D662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57BE0D-689E-48CB-72E9-BAF9631C5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9D286C-3B30-B069-4E28-AFD7F835C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E13E25-BABA-397D-BAA0-EA8DA2E36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6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B2856-8729-20FC-237F-EF5C4FC1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FC5725-E8E8-8E34-1A09-2A36D878E9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801783-90B2-251A-0456-5F244EF76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A6C56A-008B-6D23-6A76-C8F1744CE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8387EF-E40E-4AFA-3648-387B08529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2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0C8725-9D93-1E8A-384F-117DAFB23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4EF73BE-3575-0ABF-F6BA-DBC99E7E68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71976D-8A97-8A6F-F55B-B1043A83C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B95F6-9404-2AA5-3669-C7C68C23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307CCD-C21A-62F6-ACB8-B9C5DC1CE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663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CB15B-15D4-4B79-A6BC-2DDFFD263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33F55-D149-8F2C-66AE-0BCD269D0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1A59E-2B33-C282-B51B-BA7906BE8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C92A13-C75F-70D0-896A-6B51F8F67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401C61-0918-0320-ECFF-24BE77D76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33F169-C123-925A-B072-820DC6F3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3B5F39-A667-B20B-4FBF-6211B357E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10C4C-FDD1-28CF-716D-526A59BC9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801D54-6AB0-447B-6325-2F4EE7C2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D139A-F132-B066-6B3F-3549F7A83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539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2CFF9B-191E-FC05-1DBC-97317F0A8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2EB5EB5-8322-F533-7728-743493B06C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DA1E77-352A-002C-15EA-D9F42EAC01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975B82-19D0-5A56-DC8F-D6F5958E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94B8940-B665-2FA0-CF2A-F120CC180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D00E21-5962-D48E-1278-B914EC943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5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280A09-7D46-0900-5538-52AEAE5DDD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D6DCCC6-42BD-A7B7-6318-34972FA729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5C847A-93FE-CD5D-6F9A-FB03D6D744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ACAFC7B-1AA9-C2B2-CE3B-28E8B407CB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099A2D5-648A-7F26-D278-E2051BAAA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2D15F6-23B6-EF6E-0FE4-E86E63248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7CF538A-B5A8-13A6-39BA-367298C7C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774DB3-9AB9-2B89-A45C-F059B01CE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917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9D25A-C799-0515-77CA-525D7FB4F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1924CF1-9D5F-A653-31B9-A990DD34F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3AC4776-51E9-563B-9475-D3910586D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10963B-BCA2-5973-D87E-A61FBCEDF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5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92C3953-4063-732C-3D4B-FAEF381CA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888499-13BE-C2E6-F4DA-E13C4198C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13C8D8-FA19-FB82-749F-3C83B60A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68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5568CD-7297-BAD9-CA5A-6A7821BC3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6325E3-4535-A20F-7033-26A88F61D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8F5273-35EB-6DBF-1E06-EB3442F853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BF0984-F9D2-E06A-FDDF-9B270E973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CA9C610-A07D-41A1-39E1-A3BD2BA59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5D7FCE-7840-9D85-0694-024E376C7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42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150F54-93DC-C19A-1169-EA2692552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97A3A1F-77DA-A4DB-EBE8-5C5DC933FD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87506E-AC7E-3939-A037-16A8E02C3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9C58FC-A7C2-A7B8-7E74-32685ACC1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77E673-8851-A965-997C-D38564281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3DE2C2-B6CD-91F5-8EDD-CB9A2834A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87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57147-5800-CD46-30F7-C16C82758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6B3AB-EF09-435C-4F39-060085223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C59A14-662F-B43F-1EB0-4D45FB80DC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51CC-1519-431B-A5A5-41F3EAF5F974}" type="datetimeFigureOut">
              <a:rPr lang="ru-RU" smtClean="0"/>
              <a:t>29.12.2022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B5F3DE-666B-C92F-809A-2AC054B38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738155-6AD4-1CEC-BAEB-32F8D30153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0D770D-EBA5-431E-AFA6-97F25E4FD8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10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1">
            <a:extLst>
              <a:ext uri="{FF2B5EF4-FFF2-40B4-BE49-F238E27FC236}">
                <a16:creationId xmlns:a16="http://schemas.microsoft.com/office/drawing/2014/main" id="{6867F6F4-2368-0BFC-2501-C6318DE4402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0">
            <a:extLst>
              <a:ext uri="{FF2B5EF4-FFF2-40B4-BE49-F238E27FC236}">
                <a16:creationId xmlns:a16="http://schemas.microsoft.com/office/drawing/2014/main" id="{DF8B8BF9-9E79-3EA4-0EA2-195D948709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849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1">
            <a:extLst>
              <a:ext uri="{FF2B5EF4-FFF2-40B4-BE49-F238E27FC236}">
                <a16:creationId xmlns:a16="http://schemas.microsoft.com/office/drawing/2014/main" id="{DCBFB71B-F51E-9DA2-D0FB-B9DF3024B1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9145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2">
            <a:extLst>
              <a:ext uri="{FF2B5EF4-FFF2-40B4-BE49-F238E27FC236}">
                <a16:creationId xmlns:a16="http://schemas.microsoft.com/office/drawing/2014/main" id="{1E791094-D2CA-3EB3-EA69-9CBCB01BB6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357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3">
            <a:extLst>
              <a:ext uri="{FF2B5EF4-FFF2-40B4-BE49-F238E27FC236}">
                <a16:creationId xmlns:a16="http://schemas.microsoft.com/office/drawing/2014/main" id="{3867A0DA-F2D2-B210-857B-FB9A1AE9BE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10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4">
            <a:extLst>
              <a:ext uri="{FF2B5EF4-FFF2-40B4-BE49-F238E27FC236}">
                <a16:creationId xmlns:a16="http://schemas.microsoft.com/office/drawing/2014/main" id="{CB8DD5BF-921C-9070-4197-BBB9CDEE6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117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5">
            <a:extLst>
              <a:ext uri="{FF2B5EF4-FFF2-40B4-BE49-F238E27FC236}">
                <a16:creationId xmlns:a16="http://schemas.microsoft.com/office/drawing/2014/main" id="{577D558A-7821-CF5D-BB09-47291BBD2F2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914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6">
            <a:extLst>
              <a:ext uri="{FF2B5EF4-FFF2-40B4-BE49-F238E27FC236}">
                <a16:creationId xmlns:a16="http://schemas.microsoft.com/office/drawing/2014/main" id="{0E238806-02D7-F32C-B7A3-B92E35515E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389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7">
            <a:extLst>
              <a:ext uri="{FF2B5EF4-FFF2-40B4-BE49-F238E27FC236}">
                <a16:creationId xmlns:a16="http://schemas.microsoft.com/office/drawing/2014/main" id="{32DB9F93-B857-03F3-EF9D-B74EE029E8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87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8">
            <a:extLst>
              <a:ext uri="{FF2B5EF4-FFF2-40B4-BE49-F238E27FC236}">
                <a16:creationId xmlns:a16="http://schemas.microsoft.com/office/drawing/2014/main" id="{9FD4EE98-DCFC-0105-F732-437629D11E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50" y="0"/>
            <a:ext cx="8875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320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19">
            <a:extLst>
              <a:ext uri="{FF2B5EF4-FFF2-40B4-BE49-F238E27FC236}">
                <a16:creationId xmlns:a16="http://schemas.microsoft.com/office/drawing/2014/main" id="{D157E2F3-6208-AD88-008B-970C62E2F2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40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2">
            <a:extLst>
              <a:ext uri="{FF2B5EF4-FFF2-40B4-BE49-F238E27FC236}">
                <a16:creationId xmlns:a16="http://schemas.microsoft.com/office/drawing/2014/main" id="{2E586CF6-0F70-71B8-0C64-10D485107E6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13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0">
            <a:extLst>
              <a:ext uri="{FF2B5EF4-FFF2-40B4-BE49-F238E27FC236}">
                <a16:creationId xmlns:a16="http://schemas.microsoft.com/office/drawing/2014/main" id="{C67920DC-EDC5-F885-6D59-B8218E983EF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96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1">
            <a:extLst>
              <a:ext uri="{FF2B5EF4-FFF2-40B4-BE49-F238E27FC236}">
                <a16:creationId xmlns:a16="http://schemas.microsoft.com/office/drawing/2014/main" id="{8B27EBED-EEA9-9F3F-9B17-44C8102FF5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4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2">
            <a:extLst>
              <a:ext uri="{FF2B5EF4-FFF2-40B4-BE49-F238E27FC236}">
                <a16:creationId xmlns:a16="http://schemas.microsoft.com/office/drawing/2014/main" id="{F60B944E-D7D9-DCA8-A47B-8E1BB7C3B9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396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3">
            <a:extLst>
              <a:ext uri="{FF2B5EF4-FFF2-40B4-BE49-F238E27FC236}">
                <a16:creationId xmlns:a16="http://schemas.microsoft.com/office/drawing/2014/main" id="{E3AE09EA-233A-B2F5-A2EF-FBEBAFB85D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6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4">
            <a:extLst>
              <a:ext uri="{FF2B5EF4-FFF2-40B4-BE49-F238E27FC236}">
                <a16:creationId xmlns:a16="http://schemas.microsoft.com/office/drawing/2014/main" id="{43E74651-D522-7F11-A93A-BBAF62A6AB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6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5">
            <a:extLst>
              <a:ext uri="{FF2B5EF4-FFF2-40B4-BE49-F238E27FC236}">
                <a16:creationId xmlns:a16="http://schemas.microsoft.com/office/drawing/2014/main" id="{F66E7E12-7A9B-EEB8-C6F2-B8FF715F21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27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6">
            <a:extLst>
              <a:ext uri="{FF2B5EF4-FFF2-40B4-BE49-F238E27FC236}">
                <a16:creationId xmlns:a16="http://schemas.microsoft.com/office/drawing/2014/main" id="{8EE87EF2-966F-9AA5-D091-2DFDA3EF084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88" y="0"/>
            <a:ext cx="96980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32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7">
            <a:extLst>
              <a:ext uri="{FF2B5EF4-FFF2-40B4-BE49-F238E27FC236}">
                <a16:creationId xmlns:a16="http://schemas.microsoft.com/office/drawing/2014/main" id="{E6AEBFA5-8A74-5077-E418-2BE312BEE8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7789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8">
            <a:extLst>
              <a:ext uri="{FF2B5EF4-FFF2-40B4-BE49-F238E27FC236}">
                <a16:creationId xmlns:a16="http://schemas.microsoft.com/office/drawing/2014/main" id="{D4E2F14C-4092-8015-F13A-81F04653F2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238" y="0"/>
            <a:ext cx="7119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449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29">
            <a:extLst>
              <a:ext uri="{FF2B5EF4-FFF2-40B4-BE49-F238E27FC236}">
                <a16:creationId xmlns:a16="http://schemas.microsoft.com/office/drawing/2014/main" id="{470B6A23-8D1A-0FA2-EE7C-C7AA1E46361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25"/>
            <a:ext cx="12192000" cy="678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30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3">
            <a:extLst>
              <a:ext uri="{FF2B5EF4-FFF2-40B4-BE49-F238E27FC236}">
                <a16:creationId xmlns:a16="http://schemas.microsoft.com/office/drawing/2014/main" id="{425ACD79-D0F2-B932-6B04-92AD85FCD8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0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30">
            <a:extLst>
              <a:ext uri="{FF2B5EF4-FFF2-40B4-BE49-F238E27FC236}">
                <a16:creationId xmlns:a16="http://schemas.microsoft.com/office/drawing/2014/main" id="{8F2DA07A-FB72-B585-DAB3-CD4CE514D06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9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8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4">
            <a:extLst>
              <a:ext uri="{FF2B5EF4-FFF2-40B4-BE49-F238E27FC236}">
                <a16:creationId xmlns:a16="http://schemas.microsoft.com/office/drawing/2014/main" id="{DBB503C6-85C8-7215-5E3E-D6E9522F2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471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5">
            <a:extLst>
              <a:ext uri="{FF2B5EF4-FFF2-40B4-BE49-F238E27FC236}">
                <a16:creationId xmlns:a16="http://schemas.microsoft.com/office/drawing/2014/main" id="{B1C3F66B-9F1B-8D34-912B-D0D5D64510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693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6">
            <a:extLst>
              <a:ext uri="{FF2B5EF4-FFF2-40B4-BE49-F238E27FC236}">
                <a16:creationId xmlns:a16="http://schemas.microsoft.com/office/drawing/2014/main" id="{DB112DD1-79F6-8563-85F5-573EC94B91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73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7">
            <a:extLst>
              <a:ext uri="{FF2B5EF4-FFF2-40B4-BE49-F238E27FC236}">
                <a16:creationId xmlns:a16="http://schemas.microsoft.com/office/drawing/2014/main" id="{9117AE99-064D-75BE-A523-76889BD48A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8">
            <a:extLst>
              <a:ext uri="{FF2B5EF4-FFF2-40B4-BE49-F238E27FC236}">
                <a16:creationId xmlns:a16="http://schemas.microsoft.com/office/drawing/2014/main" id="{C3B33E21-9233-AE33-959B-3559BC1E4FA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1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ормотин_Страница_09">
            <a:extLst>
              <a:ext uri="{FF2B5EF4-FFF2-40B4-BE49-F238E27FC236}">
                <a16:creationId xmlns:a16="http://schemas.microsoft.com/office/drawing/2014/main" id="{EA38B049-8B43-E97F-F568-85C1FD8A6A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88" y="0"/>
            <a:ext cx="4846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556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Илья Ермаков</dc:creator>
  <cp:lastModifiedBy>Илья Ермаков</cp:lastModifiedBy>
  <cp:revision>1</cp:revision>
  <dcterms:created xsi:type="dcterms:W3CDTF">2022-12-29T11:19:20Z</dcterms:created>
  <dcterms:modified xsi:type="dcterms:W3CDTF">2022-12-29T11:19:47Z</dcterms:modified>
</cp:coreProperties>
</file>