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801FFA-A7B0-8039-70D1-D2D9EA3E6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A815A0D-5756-D4B8-47CC-CCC46469C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4E07D9-BF56-F035-8E4F-A76E7F7A9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B2BD-2ED1-4CE4-9A7E-62CA004EA5D6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CC87751-4EF0-167F-EC34-3A077C01B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84F63E-3766-0E09-7040-1C0CDD7A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0DBB-874D-4299-9DC5-F457CFBAF0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76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FC2850-6D4E-67A3-3074-1D9F92861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86E77A5-15A3-67E5-AE3B-76B837BDF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F6CB27-4FB6-EFBF-147B-46B901E0D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B2BD-2ED1-4CE4-9A7E-62CA004EA5D6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99CA7DC-21E5-905F-19FA-9C34E7C8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6D891E1-730B-9CC0-18BA-811161626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0DBB-874D-4299-9DC5-F457CFBAF0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697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F0C8240-7D99-9E8E-63E0-1F9FCAFF27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E516A94-B93D-C45D-6005-897582E29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9A3F31-AA6C-4B62-8A3A-3814DA490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B2BD-2ED1-4CE4-9A7E-62CA004EA5D6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D8B037-1B0C-C244-6C64-6D7152892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1D2191-B667-5A9F-2D94-83A24FC1F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0DBB-874D-4299-9DC5-F457CFBAF0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2357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4D3950-9F8A-0C02-B7F0-977622A1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87C675-CEA6-7515-185D-594049555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680C1A4-3AA3-6ACC-1EA6-303751780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B2BD-2ED1-4CE4-9A7E-62CA004EA5D6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A9267C6-9681-CBDF-760F-2A40FE098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B16FB7-F571-32BE-4FAD-976A9527C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0DBB-874D-4299-9DC5-F457CFBAF0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74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306BE8-1FF9-7F2B-0A33-048F78231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7AAC52-D346-D410-5F39-597916307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E4A0A70-A93E-76D1-B48C-107053A9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B2BD-2ED1-4CE4-9A7E-62CA004EA5D6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8665F2-6D27-513D-4EB3-316102EEB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18F1D6-9D77-906D-65CF-B79707441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0DBB-874D-4299-9DC5-F457CFBAF0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986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D82E50-EE67-A3D8-C15A-0D8F5CB81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CB6C43-23E5-02B2-0D00-148B0C7853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480483D-6A03-9E4C-8E53-69A512F24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7AF1FF0-052E-EF5A-DDBE-BD50B135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B2BD-2ED1-4CE4-9A7E-62CA004EA5D6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4B98A5E-4B3A-8B82-C794-2DC2476F1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AEC5EB7-BB65-5033-801D-483A43356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0DBB-874D-4299-9DC5-F457CFBAF0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81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A11E51-04D5-7105-CE94-3CF140262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1EF2E32-FAB9-5045-4753-56797C5F5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DCCA2B4-D9BA-63D9-C5DF-C49A9993E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2C07D21-1120-A320-80DD-6BD9809F4F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1BA4063-A5CC-480C-16CF-13C4A78642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F9C03F5-1DA1-1CD9-F676-4A22A93CA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B2BD-2ED1-4CE4-9A7E-62CA004EA5D6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8ADA7C7-993B-5F00-ECEB-268DF41F8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812F4A4-0AC9-2831-0C65-F7A8C38B9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0DBB-874D-4299-9DC5-F457CFBAF0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282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EACB6F-AEF0-E905-3513-274CB9333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868806D-594A-EE85-3330-12107A302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B2BD-2ED1-4CE4-9A7E-62CA004EA5D6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9116FD5-7B11-2447-45B7-ED9DF87DF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69AED3E-5828-13F6-7613-728C94BA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0DBB-874D-4299-9DC5-F457CFBAF0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566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BB97457-DF37-E20C-ADD5-A3FE405AF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B2BD-2ED1-4CE4-9A7E-62CA004EA5D6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AABAE76-0BEB-534A-D66B-4CBB7C237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2F79338-5985-1DC6-3DB3-841A4706E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0DBB-874D-4299-9DC5-F457CFBAF0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100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0BCBFC-40E7-2582-7877-5DA52876F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AEC29C-E94D-4A20-A03F-A44F3FC4F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703A032-3EF4-4029-018F-850344C5C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EC75CF2-B6B9-3B18-A7B0-30190C86D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B2BD-2ED1-4CE4-9A7E-62CA004EA5D6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502928B-FFDC-5055-ABB0-30C5F2C22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0EE4291-B860-A7D8-3FA5-9776616A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0DBB-874D-4299-9DC5-F457CFBAF0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5274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22A101-9DF6-BC1B-210B-AB0AC8DF0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2C6ECC2-EE64-0A95-6B55-7E8BBC360D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F3CEC5D-EAE8-A055-73E5-C792B4F74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9A0F1E0-492D-887C-ED75-450D29793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B2BD-2ED1-4CE4-9A7E-62CA004EA5D6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4FC94F3-8FD6-9B8D-8DB1-25D972CEA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F55EE53-1346-6D1F-F40D-BCAAE0018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0DBB-874D-4299-9DC5-F457CFBAF0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625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B62F4D-E580-EB17-2FB2-AFC3D77E8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21D4F61-3C7F-8D8F-F28A-B9A5C3DCA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166DC33-B7A7-2994-D967-6A61F92F7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9B2BD-2ED1-4CE4-9A7E-62CA004EA5D6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3A4C95-4F2F-272D-4444-4864B8B08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274C64-FC36-B8D4-A354-F17DE3AA1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50DBB-874D-4299-9DC5-F457CFBAF0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93203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2_Страница_01">
            <a:extLst>
              <a:ext uri="{FF2B5EF4-FFF2-40B4-BE49-F238E27FC236}">
                <a16:creationId xmlns:a16="http://schemas.microsoft.com/office/drawing/2014/main" xmlns="" id="{0DD32F6B-3D07-1733-7650-27C24107C3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1888" y="0"/>
            <a:ext cx="484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9509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2_Страница_10">
            <a:extLst>
              <a:ext uri="{FF2B5EF4-FFF2-40B4-BE49-F238E27FC236}">
                <a16:creationId xmlns:a16="http://schemas.microsoft.com/office/drawing/2014/main" xmlns="" id="{A44EB4A7-A57A-3786-0AB5-C2910C1368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1888" y="0"/>
            <a:ext cx="484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5383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2_Страница_11">
            <a:extLst>
              <a:ext uri="{FF2B5EF4-FFF2-40B4-BE49-F238E27FC236}">
                <a16:creationId xmlns:a16="http://schemas.microsoft.com/office/drawing/2014/main" xmlns="" id="{B1E3E3E7-14B0-6AD0-B38D-CF409B0448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0300" y="0"/>
            <a:ext cx="4849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7545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2_Страница_12">
            <a:extLst>
              <a:ext uri="{FF2B5EF4-FFF2-40B4-BE49-F238E27FC236}">
                <a16:creationId xmlns:a16="http://schemas.microsoft.com/office/drawing/2014/main" xmlns="" id="{D56086C0-3E65-8F42-65B8-DFE97D53C0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0300" y="0"/>
            <a:ext cx="4849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5222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2_Страница_13">
            <a:extLst>
              <a:ext uri="{FF2B5EF4-FFF2-40B4-BE49-F238E27FC236}">
                <a16:creationId xmlns:a16="http://schemas.microsoft.com/office/drawing/2014/main" xmlns="" id="{CFAACC65-711E-B5D0-4798-3B159EE9EF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5745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2_Страница_14">
            <a:extLst>
              <a:ext uri="{FF2B5EF4-FFF2-40B4-BE49-F238E27FC236}">
                <a16:creationId xmlns:a16="http://schemas.microsoft.com/office/drawing/2014/main" xmlns="" id="{F70AD822-0236-7731-F02C-B9E28CA537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7187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2_Страница_15">
            <a:extLst>
              <a:ext uri="{FF2B5EF4-FFF2-40B4-BE49-F238E27FC236}">
                <a16:creationId xmlns:a16="http://schemas.microsoft.com/office/drawing/2014/main" xmlns="" id="{88B085EC-145B-FA8D-9C53-BFB1FEC72B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5275" y="0"/>
            <a:ext cx="9059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860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2_Страница_16">
            <a:extLst>
              <a:ext uri="{FF2B5EF4-FFF2-40B4-BE49-F238E27FC236}">
                <a16:creationId xmlns:a16="http://schemas.microsoft.com/office/drawing/2014/main" xmlns="" id="{A9190AC0-F2A1-D895-92DB-86420263BE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9269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2_Страница_17">
            <a:extLst>
              <a:ext uri="{FF2B5EF4-FFF2-40B4-BE49-F238E27FC236}">
                <a16:creationId xmlns:a16="http://schemas.microsoft.com/office/drawing/2014/main" xmlns="" id="{1F080A4C-8C69-A43E-A815-63FB9422F5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5893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2_Страница_18">
            <a:extLst>
              <a:ext uri="{FF2B5EF4-FFF2-40B4-BE49-F238E27FC236}">
                <a16:creationId xmlns:a16="http://schemas.microsoft.com/office/drawing/2014/main" xmlns="" id="{A11ECBF2-0495-B125-A6B2-F376EC1EF5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0025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2_Страница_19">
            <a:extLst>
              <a:ext uri="{FF2B5EF4-FFF2-40B4-BE49-F238E27FC236}">
                <a16:creationId xmlns:a16="http://schemas.microsoft.com/office/drawing/2014/main" xmlns="" id="{3F6CB67A-F295-49A4-CDB6-80E0AB7E4E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604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2_Страница_02">
            <a:extLst>
              <a:ext uri="{FF2B5EF4-FFF2-40B4-BE49-F238E27FC236}">
                <a16:creationId xmlns:a16="http://schemas.microsoft.com/office/drawing/2014/main" xmlns="" id="{BAA760DC-D017-B74C-8D02-85FD68242E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1888" y="0"/>
            <a:ext cx="484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1813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2_Страница_20">
            <a:extLst>
              <a:ext uri="{FF2B5EF4-FFF2-40B4-BE49-F238E27FC236}">
                <a16:creationId xmlns:a16="http://schemas.microsoft.com/office/drawing/2014/main" xmlns="" id="{00263719-3B6B-9D9E-CEE1-6E6AC12D06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464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2_Страница_21">
            <a:extLst>
              <a:ext uri="{FF2B5EF4-FFF2-40B4-BE49-F238E27FC236}">
                <a16:creationId xmlns:a16="http://schemas.microsoft.com/office/drawing/2014/main" xmlns="" id="{B0AF83C3-DC24-1317-112B-B81CCB88BE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457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2_Страница_22">
            <a:extLst>
              <a:ext uri="{FF2B5EF4-FFF2-40B4-BE49-F238E27FC236}">
                <a16:creationId xmlns:a16="http://schemas.microsoft.com/office/drawing/2014/main" xmlns="" id="{8945A1AF-EBC3-FA16-BA15-DC11A65A71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1148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2_Страница_23">
            <a:extLst>
              <a:ext uri="{FF2B5EF4-FFF2-40B4-BE49-F238E27FC236}">
                <a16:creationId xmlns:a16="http://schemas.microsoft.com/office/drawing/2014/main" xmlns="" id="{76BC8BFB-251F-4348-EA5A-D8EA23CD4A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042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2_Страница_24">
            <a:extLst>
              <a:ext uri="{FF2B5EF4-FFF2-40B4-BE49-F238E27FC236}">
                <a16:creationId xmlns:a16="http://schemas.microsoft.com/office/drawing/2014/main" xmlns="" id="{5A4CF4A2-8345-42E9-A63F-C2FFD9A416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4858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2_Страница_25">
            <a:extLst>
              <a:ext uri="{FF2B5EF4-FFF2-40B4-BE49-F238E27FC236}">
                <a16:creationId xmlns:a16="http://schemas.microsoft.com/office/drawing/2014/main" xmlns="" id="{5561EBBC-7D56-A653-0930-4D90CA5843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2649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2_Страница_26">
            <a:extLst>
              <a:ext uri="{FF2B5EF4-FFF2-40B4-BE49-F238E27FC236}">
                <a16:creationId xmlns:a16="http://schemas.microsoft.com/office/drawing/2014/main" xmlns="" id="{FC2A4DD3-6167-3D81-A3AC-DE621452E8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9882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2_Страница_27">
            <a:extLst>
              <a:ext uri="{FF2B5EF4-FFF2-40B4-BE49-F238E27FC236}">
                <a16:creationId xmlns:a16="http://schemas.microsoft.com/office/drawing/2014/main" xmlns="" id="{3AEFC033-3F91-23BA-4D88-92A24C7E70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1173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2_Страница_28">
            <a:extLst>
              <a:ext uri="{FF2B5EF4-FFF2-40B4-BE49-F238E27FC236}">
                <a16:creationId xmlns:a16="http://schemas.microsoft.com/office/drawing/2014/main" xmlns="" id="{0CF1E1F4-8E6A-26DF-EDD9-838B9F83D2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5574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2_Страница_29">
            <a:extLst>
              <a:ext uri="{FF2B5EF4-FFF2-40B4-BE49-F238E27FC236}">
                <a16:creationId xmlns:a16="http://schemas.microsoft.com/office/drawing/2014/main" xmlns="" id="{0DBDE819-35FC-D475-C055-B89A0814B8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0912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2_Страница_03">
            <a:extLst>
              <a:ext uri="{FF2B5EF4-FFF2-40B4-BE49-F238E27FC236}">
                <a16:creationId xmlns:a16="http://schemas.microsoft.com/office/drawing/2014/main" xmlns="" id="{E6899EEB-6F10-33F5-6599-728F5361F2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1888" y="0"/>
            <a:ext cx="484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6449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2_Страница_30">
            <a:extLst>
              <a:ext uri="{FF2B5EF4-FFF2-40B4-BE49-F238E27FC236}">
                <a16:creationId xmlns:a16="http://schemas.microsoft.com/office/drawing/2014/main" xmlns="" id="{EDB0C819-7636-15BD-B675-8D5B31911B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4321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2_Страница_31">
            <a:extLst>
              <a:ext uri="{FF2B5EF4-FFF2-40B4-BE49-F238E27FC236}">
                <a16:creationId xmlns:a16="http://schemas.microsoft.com/office/drawing/2014/main" xmlns="" id="{A4AAC16F-D983-B297-4CCA-A22625E797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4548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2_Страница_32">
            <a:extLst>
              <a:ext uri="{FF2B5EF4-FFF2-40B4-BE49-F238E27FC236}">
                <a16:creationId xmlns:a16="http://schemas.microsoft.com/office/drawing/2014/main" xmlns="" id="{8BEE1BAE-0C3A-6DAF-4372-F341B60B94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111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2_Страница_33">
            <a:extLst>
              <a:ext uri="{FF2B5EF4-FFF2-40B4-BE49-F238E27FC236}">
                <a16:creationId xmlns:a16="http://schemas.microsoft.com/office/drawing/2014/main" xmlns="" id="{46F4231A-EF94-5B4E-10E4-E2405CDC1C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963" y="0"/>
            <a:ext cx="10760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3895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2_Страница_04">
            <a:extLst>
              <a:ext uri="{FF2B5EF4-FFF2-40B4-BE49-F238E27FC236}">
                <a16:creationId xmlns:a16="http://schemas.microsoft.com/office/drawing/2014/main" xmlns="" id="{CD73AA47-A3F9-03BF-26B2-75596A1A35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1888" y="0"/>
            <a:ext cx="484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5601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2_Страница_05">
            <a:extLst>
              <a:ext uri="{FF2B5EF4-FFF2-40B4-BE49-F238E27FC236}">
                <a16:creationId xmlns:a16="http://schemas.microsoft.com/office/drawing/2014/main" xmlns="" id="{2B1F6B89-16CD-5924-F2E7-15AE8C7342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1888" y="0"/>
            <a:ext cx="484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9134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2_Страница_06">
            <a:extLst>
              <a:ext uri="{FF2B5EF4-FFF2-40B4-BE49-F238E27FC236}">
                <a16:creationId xmlns:a16="http://schemas.microsoft.com/office/drawing/2014/main" xmlns="" id="{7A71B93B-6830-C695-EB3A-A510B02D67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1888" y="0"/>
            <a:ext cx="484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5133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2_Страница_07">
            <a:extLst>
              <a:ext uri="{FF2B5EF4-FFF2-40B4-BE49-F238E27FC236}">
                <a16:creationId xmlns:a16="http://schemas.microsoft.com/office/drawing/2014/main" xmlns="" id="{EB3CF9E6-41C3-FC87-C400-473B0BA472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1888" y="0"/>
            <a:ext cx="484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6262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2_Страница_08">
            <a:extLst>
              <a:ext uri="{FF2B5EF4-FFF2-40B4-BE49-F238E27FC236}">
                <a16:creationId xmlns:a16="http://schemas.microsoft.com/office/drawing/2014/main" xmlns="" id="{A280FF78-B223-D1F0-E97C-CF05CF2A05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1888" y="0"/>
            <a:ext cx="484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2582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2_Страница_09">
            <a:extLst>
              <a:ext uri="{FF2B5EF4-FFF2-40B4-BE49-F238E27FC236}">
                <a16:creationId xmlns:a16="http://schemas.microsoft.com/office/drawing/2014/main" xmlns="" id="{E42848C6-2343-10F1-E5A6-AD9E0213BE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1888" y="0"/>
            <a:ext cx="484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09512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Ермаков</dc:creator>
  <cp:lastModifiedBy>URAN</cp:lastModifiedBy>
  <cp:revision>1</cp:revision>
  <dcterms:created xsi:type="dcterms:W3CDTF">2022-12-29T14:54:25Z</dcterms:created>
  <dcterms:modified xsi:type="dcterms:W3CDTF">2022-12-29T14:57:15Z</dcterms:modified>
</cp:coreProperties>
</file>