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0288F-A4EE-11A6-1A4B-A80B688A1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482797-DEE3-856A-5DFC-A4C6541BA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192E4-BC86-6DD6-677F-F79D6A0F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714FB3-DB6D-73DA-528A-904BA5FA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87E9FA-FC22-D2F4-67A0-99920EB0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7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6F826-7913-5537-D276-A4F0D206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58A73A-50BA-2CC6-2121-8CEAB1D90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72969-BAA2-8D34-6E52-F8889A34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1DD0F-7728-F55B-DA7B-48D4F95A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B5C9-55A0-F736-6453-52EC2073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9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FE7064-698C-7DA7-2676-13C307E9C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395682-421C-1641-2366-EB8560E2A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E29A7E-AE45-E02D-7DBF-E2199D3E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4CDC8-B3CF-D151-7351-39451256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A3DCF8-2E34-6CDA-DAE8-F4AC6D25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9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0CDD6-B4A1-C91D-BAB5-5D39E6F7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D62463-4AB4-76F5-1866-1DE2EE23E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075F9-83EA-BB2E-1646-51CB67C2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1133FE-BC8C-33D9-FF61-50DEB5A3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99C160-0E1E-466E-7438-76AE2F3A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A7F4A-D11E-8F8D-BBE0-EA9491F3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9AFA6A-F828-0B12-584F-0C4CA4759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09585-8777-D85A-C80F-F803113A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3E71B-6D6C-EC48-DCA5-3C5A9DD2C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15E70-A78E-3606-051C-FEBC0154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C8A51-9E96-1D17-5B16-8F39521B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45745E-0DD5-3B21-D54F-6BCDFFFC5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D5C710-FAF6-A661-711C-47593C66E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41765-48CE-0F68-64B7-7E92F481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6F8C27-0B38-D9BF-DF51-CC5326D9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05C6D-8369-7D15-F37B-6A0995F4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DF905-5711-B868-A9BF-D5E0A22B1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844837-2272-BFAF-C829-DDAFA04E3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8D68BC-3977-D95F-60B1-548F2EE80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2264AF-ADC6-9F1C-E42A-8E43B5F4E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2EE192-DFF6-26A1-BBF0-671E4B9E4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70AB38-0F43-DEFB-15B9-45F031C2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764684-A12E-4FAA-3584-25A3B024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255DD1-9305-6A0E-9500-B2EF925F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1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6A574-DE88-1B03-EFC9-B401A233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437A93-8AEE-1C19-AA4D-E2ACD1D7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8A5D56-A85B-8329-F0A4-19B94848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B768A1-FB26-9B88-7A80-0BB39199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3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CCF064-475E-73D0-4B36-B3776743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1E1A46-F32E-1B70-8A7B-EE141676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E2BF6B-B836-4A98-C41F-CA81075B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7A101-3502-C42B-E2D0-8CC2779F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FB95E3-D651-0BD0-AC41-7A431E49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3924D-48BF-E3B0-5FAA-B307B11AF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5F22B-DA22-F16E-EDD3-9261594F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B18A0B-8038-28C9-677B-E5393A39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CED16C-1609-13B0-26DE-7D252B52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17210-1148-9B0E-0328-2D51516A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E6B70C-595E-7E09-01BF-EF6E9FB59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3887A0-0DF9-6191-46FD-1631CAA60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080811-E647-D21C-C84B-3F92C77C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5B8719-8724-37BD-9317-B868AE9E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5BD1AC-AB16-7B80-98B8-62494EEE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1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A7D3B-862B-8C0F-3759-3E5FE17B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5D9D9-2022-017A-6B25-B95E1F582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F2B2D-0BB6-8ADE-5FAE-DC9E23AEF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5D866-2B9A-43B0-864C-C3973AB959B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57A7C-F9F4-D93A-C27E-57C9C3730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D28B61-1821-CA38-1058-AD363F3BE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AA2B-8483-4D2D-A8C9-E18720F39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4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0811B4-9273-2DC3-B5CB-078563F946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1890" y="0"/>
            <a:ext cx="4846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2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882FB7-DDAF-F3F5-5707-001E5FA30A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1888" y="200"/>
            <a:ext cx="4846637" cy="68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1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11">
            <a:extLst>
              <a:ext uri="{FF2B5EF4-FFF2-40B4-BE49-F238E27FC236}">
                <a16:creationId xmlns:a16="http://schemas.microsoft.com/office/drawing/2014/main" id="{032848BC-8627-AEA8-5858-CD4BF0F7E6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5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12">
            <a:extLst>
              <a:ext uri="{FF2B5EF4-FFF2-40B4-BE49-F238E27FC236}">
                <a16:creationId xmlns:a16="http://schemas.microsoft.com/office/drawing/2014/main" id="{7BEBE779-F39A-A26A-35F8-908839583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4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13">
            <a:extLst>
              <a:ext uri="{FF2B5EF4-FFF2-40B4-BE49-F238E27FC236}">
                <a16:creationId xmlns:a16="http://schemas.microsoft.com/office/drawing/2014/main" id="{B92033A1-920B-3968-953D-7E8277F6B1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14">
            <a:extLst>
              <a:ext uri="{FF2B5EF4-FFF2-40B4-BE49-F238E27FC236}">
                <a16:creationId xmlns:a16="http://schemas.microsoft.com/office/drawing/2014/main" id="{A6A6659F-7CE0-3E55-5F81-7C40495D89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5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15">
            <a:extLst>
              <a:ext uri="{FF2B5EF4-FFF2-40B4-BE49-F238E27FC236}">
                <a16:creationId xmlns:a16="http://schemas.microsoft.com/office/drawing/2014/main" id="{BA8CD25D-373C-603E-C011-9BD4E72B1F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16">
            <a:extLst>
              <a:ext uri="{FF2B5EF4-FFF2-40B4-BE49-F238E27FC236}">
                <a16:creationId xmlns:a16="http://schemas.microsoft.com/office/drawing/2014/main" id="{26112849-E736-F803-DCC3-039CCDE8ED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5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17">
            <a:extLst>
              <a:ext uri="{FF2B5EF4-FFF2-40B4-BE49-F238E27FC236}">
                <a16:creationId xmlns:a16="http://schemas.microsoft.com/office/drawing/2014/main" id="{FD5B5406-DB81-90C2-4901-A2866B695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57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18">
            <a:extLst>
              <a:ext uri="{FF2B5EF4-FFF2-40B4-BE49-F238E27FC236}">
                <a16:creationId xmlns:a16="http://schemas.microsoft.com/office/drawing/2014/main" id="{2B5F1B59-963B-FD89-733E-2212C9EC83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3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19">
            <a:extLst>
              <a:ext uri="{FF2B5EF4-FFF2-40B4-BE49-F238E27FC236}">
                <a16:creationId xmlns:a16="http://schemas.microsoft.com/office/drawing/2014/main" id="{0EEAC180-C2FF-9CC6-75A7-618AB68C5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5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02">
            <a:extLst>
              <a:ext uri="{FF2B5EF4-FFF2-40B4-BE49-F238E27FC236}">
                <a16:creationId xmlns:a16="http://schemas.microsoft.com/office/drawing/2014/main" id="{FB1BF209-E01B-4255-22BF-C9DE8227B5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23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20">
            <a:extLst>
              <a:ext uri="{FF2B5EF4-FFF2-40B4-BE49-F238E27FC236}">
                <a16:creationId xmlns:a16="http://schemas.microsoft.com/office/drawing/2014/main" id="{C0B104FC-FB75-F27D-99E5-B2536989B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95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21">
            <a:extLst>
              <a:ext uri="{FF2B5EF4-FFF2-40B4-BE49-F238E27FC236}">
                <a16:creationId xmlns:a16="http://schemas.microsoft.com/office/drawing/2014/main" id="{6E5D4883-50F4-160B-64A2-0467FE81FB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57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22">
            <a:extLst>
              <a:ext uri="{FF2B5EF4-FFF2-40B4-BE49-F238E27FC236}">
                <a16:creationId xmlns:a16="http://schemas.microsoft.com/office/drawing/2014/main" id="{FBE3EEF7-10EA-90E5-7085-3454737BC6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89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23">
            <a:extLst>
              <a:ext uri="{FF2B5EF4-FFF2-40B4-BE49-F238E27FC236}">
                <a16:creationId xmlns:a16="http://schemas.microsoft.com/office/drawing/2014/main" id="{94B3BADB-37F0-C597-5404-D49FA425F0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22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24">
            <a:extLst>
              <a:ext uri="{FF2B5EF4-FFF2-40B4-BE49-F238E27FC236}">
                <a16:creationId xmlns:a16="http://schemas.microsoft.com/office/drawing/2014/main" id="{85D67629-5012-8C3C-DE58-882C4D71F1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3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25">
            <a:extLst>
              <a:ext uri="{FF2B5EF4-FFF2-40B4-BE49-F238E27FC236}">
                <a16:creationId xmlns:a16="http://schemas.microsoft.com/office/drawing/2014/main" id="{31306ED8-CBA1-8B69-494C-1FF7B90E77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0"/>
            <a:ext cx="11091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03">
            <a:extLst>
              <a:ext uri="{FF2B5EF4-FFF2-40B4-BE49-F238E27FC236}">
                <a16:creationId xmlns:a16="http://schemas.microsoft.com/office/drawing/2014/main" id="{5239CAC8-DE78-0886-D3D1-DEB9F59FA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7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04">
            <a:extLst>
              <a:ext uri="{FF2B5EF4-FFF2-40B4-BE49-F238E27FC236}">
                <a16:creationId xmlns:a16="http://schemas.microsoft.com/office/drawing/2014/main" id="{77A88518-C4DD-DFC0-1BAE-1960546B5D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3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05">
            <a:extLst>
              <a:ext uri="{FF2B5EF4-FFF2-40B4-BE49-F238E27FC236}">
                <a16:creationId xmlns:a16="http://schemas.microsoft.com/office/drawing/2014/main" id="{B9C8A3DC-307E-FF15-95E5-1A70C4F4A6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6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06">
            <a:extLst>
              <a:ext uri="{FF2B5EF4-FFF2-40B4-BE49-F238E27FC236}">
                <a16:creationId xmlns:a16="http://schemas.microsoft.com/office/drawing/2014/main" id="{924B5304-E198-93BF-8BBB-4BACBA58CE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07">
            <a:extLst>
              <a:ext uri="{FF2B5EF4-FFF2-40B4-BE49-F238E27FC236}">
                <a16:creationId xmlns:a16="http://schemas.microsoft.com/office/drawing/2014/main" id="{2CE23153-D23B-7C33-CB94-B01320D70A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08">
            <a:extLst>
              <a:ext uri="{FF2B5EF4-FFF2-40B4-BE49-F238E27FC236}">
                <a16:creationId xmlns:a16="http://schemas.microsoft.com/office/drawing/2014/main" id="{22E8F5FF-04D5-C821-C560-F4D6BE1F2B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1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оект 644_Страница_09">
            <a:extLst>
              <a:ext uri="{FF2B5EF4-FFF2-40B4-BE49-F238E27FC236}">
                <a16:creationId xmlns:a16="http://schemas.microsoft.com/office/drawing/2014/main" id="{02AB4725-6A27-AB68-BB82-EA82258D4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Ермаков</dc:creator>
  <cp:lastModifiedBy>Илья Ермаков</cp:lastModifiedBy>
  <cp:revision>3</cp:revision>
  <dcterms:created xsi:type="dcterms:W3CDTF">2022-12-29T13:36:53Z</dcterms:created>
  <dcterms:modified xsi:type="dcterms:W3CDTF">2022-12-29T14:55:29Z</dcterms:modified>
</cp:coreProperties>
</file>