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4" r:id="rId5"/>
    <p:sldId id="277" r:id="rId6"/>
    <p:sldId id="295" r:id="rId7"/>
    <p:sldId id="298" r:id="rId8"/>
    <p:sldId id="296" r:id="rId9"/>
    <p:sldId id="297" r:id="rId10"/>
    <p:sldId id="300" r:id="rId11"/>
    <p:sldId id="301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анислав Кружечкин" userId="606d597140a7fcd3" providerId="LiveId" clId="{77A3652C-A72B-4024-A968-B5E21BD01D37}"/>
    <pc:docChg chg="undo redo custSel addSld delSld modSld sldOrd">
      <pc:chgData name="Станислав Кружечкин" userId="606d597140a7fcd3" providerId="LiveId" clId="{77A3652C-A72B-4024-A968-B5E21BD01D37}" dt="2022-06-24T09:20:59.539" v="1267" actId="478"/>
      <pc:docMkLst>
        <pc:docMk/>
      </pc:docMkLst>
      <pc:sldChg chg="modSp mod">
        <pc:chgData name="Станислав Кружечкин" userId="606d597140a7fcd3" providerId="LiveId" clId="{77A3652C-A72B-4024-A968-B5E21BD01D37}" dt="2022-06-23T13:22:08.406" v="954" actId="1076"/>
        <pc:sldMkLst>
          <pc:docMk/>
          <pc:sldMk cId="2791049872" sldId="277"/>
        </pc:sldMkLst>
        <pc:spChg chg="mod">
          <ac:chgData name="Станислав Кружечкин" userId="606d597140a7fcd3" providerId="LiveId" clId="{77A3652C-A72B-4024-A968-B5E21BD01D37}" dt="2022-06-23T13:22:08.406" v="954" actId="1076"/>
          <ac:spMkLst>
            <pc:docMk/>
            <pc:sldMk cId="2791049872" sldId="277"/>
            <ac:spMk id="2" creationId="{E92C17D1-E7AD-476C-BDE5-8EC305D97B69}"/>
          </ac:spMkLst>
        </pc:spChg>
        <pc:spChg chg="mod">
          <ac:chgData name="Станислав Кружечкин" userId="606d597140a7fcd3" providerId="LiveId" clId="{77A3652C-A72B-4024-A968-B5E21BD01D37}" dt="2022-06-21T07:17:23.941" v="3" actId="20577"/>
          <ac:spMkLst>
            <pc:docMk/>
            <pc:sldMk cId="2791049872" sldId="277"/>
            <ac:spMk id="4" creationId="{EB0593B6-39AD-48C4-909A-F11B3EE4086A}"/>
          </ac:spMkLst>
        </pc:spChg>
      </pc:sldChg>
      <pc:sldChg chg="modSp del mod ord">
        <pc:chgData name="Станислав Кружечкин" userId="606d597140a7fcd3" providerId="LiveId" clId="{77A3652C-A72B-4024-A968-B5E21BD01D37}" dt="2022-06-21T11:40:15.600" v="770" actId="2696"/>
        <pc:sldMkLst>
          <pc:docMk/>
          <pc:sldMk cId="2233181403" sldId="279"/>
        </pc:sldMkLst>
        <pc:spChg chg="mod">
          <ac:chgData name="Станислав Кружечкин" userId="606d597140a7fcd3" providerId="LiveId" clId="{77A3652C-A72B-4024-A968-B5E21BD01D37}" dt="2022-06-21T11:01:30.064" v="325" actId="113"/>
          <ac:spMkLst>
            <pc:docMk/>
            <pc:sldMk cId="2233181403" sldId="279"/>
            <ac:spMk id="4" creationId="{4B3AE7B4-4283-46F2-BF1A-E0B34A8397A8}"/>
          </ac:spMkLst>
        </pc:spChg>
      </pc:sldChg>
      <pc:sldChg chg="delSp modSp mod">
        <pc:chgData name="Станислав Кружечкин" userId="606d597140a7fcd3" providerId="LiveId" clId="{77A3652C-A72B-4024-A968-B5E21BD01D37}" dt="2022-06-23T08:08:16.484" v="922" actId="14100"/>
        <pc:sldMkLst>
          <pc:docMk/>
          <pc:sldMk cId="1512122508" sldId="295"/>
        </pc:sldMkLst>
        <pc:spChg chg="mod">
          <ac:chgData name="Станислав Кружечкин" userId="606d597140a7fcd3" providerId="LiveId" clId="{77A3652C-A72B-4024-A968-B5E21BD01D37}" dt="2022-06-23T08:08:16.484" v="922" actId="14100"/>
          <ac:spMkLst>
            <pc:docMk/>
            <pc:sldMk cId="1512122508" sldId="295"/>
            <ac:spMk id="4" creationId="{00000000-0000-0000-0000-000000000000}"/>
          </ac:spMkLst>
        </pc:spChg>
        <pc:spChg chg="mod">
          <ac:chgData name="Станислав Кружечкин" userId="606d597140a7fcd3" providerId="LiveId" clId="{77A3652C-A72B-4024-A968-B5E21BD01D37}" dt="2022-06-21T11:47:31.825" v="870" actId="255"/>
          <ac:spMkLst>
            <pc:docMk/>
            <pc:sldMk cId="1512122508" sldId="295"/>
            <ac:spMk id="9" creationId="{00000000-0000-0000-0000-000000000000}"/>
          </ac:spMkLst>
        </pc:spChg>
        <pc:spChg chg="mod">
          <ac:chgData name="Станислав Кружечкин" userId="606d597140a7fcd3" providerId="LiveId" clId="{77A3652C-A72B-4024-A968-B5E21BD01D37}" dt="2022-06-23T08:07:42.970" v="919" actId="20577"/>
          <ac:spMkLst>
            <pc:docMk/>
            <pc:sldMk cId="1512122508" sldId="295"/>
            <ac:spMk id="25" creationId="{00000000-0000-0000-0000-000000000000}"/>
          </ac:spMkLst>
        </pc:spChg>
        <pc:spChg chg="del mod">
          <ac:chgData name="Станислав Кружечкин" userId="606d597140a7fcd3" providerId="LiveId" clId="{77A3652C-A72B-4024-A968-B5E21BD01D37}" dt="2022-06-21T09:59:09.170" v="168" actId="478"/>
          <ac:spMkLst>
            <pc:docMk/>
            <pc:sldMk cId="1512122508" sldId="295"/>
            <ac:spMk id="33" creationId="{EE80947A-3143-A74E-B2E7-07CD311E677D}"/>
          </ac:spMkLst>
        </pc:spChg>
        <pc:spChg chg="del">
          <ac:chgData name="Станислав Кружечкин" userId="606d597140a7fcd3" providerId="LiveId" clId="{77A3652C-A72B-4024-A968-B5E21BD01D37}" dt="2022-06-21T09:59:13.029" v="170" actId="478"/>
          <ac:spMkLst>
            <pc:docMk/>
            <pc:sldMk cId="1512122508" sldId="295"/>
            <ac:spMk id="34" creationId="{83BD97CA-8F7B-5547-ACD6-D1F12377A81B}"/>
          </ac:spMkLst>
        </pc:spChg>
        <pc:spChg chg="del">
          <ac:chgData name="Станислав Кружечкин" userId="606d597140a7fcd3" providerId="LiveId" clId="{77A3652C-A72B-4024-A968-B5E21BD01D37}" dt="2022-06-21T09:59:14.525" v="173" actId="478"/>
          <ac:spMkLst>
            <pc:docMk/>
            <pc:sldMk cId="1512122508" sldId="295"/>
            <ac:spMk id="35" creationId="{271A9CCF-8D18-F84A-AD8D-B76C9B511EBC}"/>
          </ac:spMkLst>
        </pc:spChg>
        <pc:spChg chg="del">
          <ac:chgData name="Станислав Кружечкин" userId="606d597140a7fcd3" providerId="LiveId" clId="{77A3652C-A72B-4024-A968-B5E21BD01D37}" dt="2022-06-21T09:59:15.375" v="175" actId="478"/>
          <ac:spMkLst>
            <pc:docMk/>
            <pc:sldMk cId="1512122508" sldId="295"/>
            <ac:spMk id="36" creationId="{2F739048-C64C-4346-8C0F-9D6FE187897B}"/>
          </ac:spMkLst>
        </pc:spChg>
        <pc:spChg chg="del">
          <ac:chgData name="Станислав Кружечкин" userId="606d597140a7fcd3" providerId="LiveId" clId="{77A3652C-A72B-4024-A968-B5E21BD01D37}" dt="2022-06-21T09:59:16.343" v="177" actId="478"/>
          <ac:spMkLst>
            <pc:docMk/>
            <pc:sldMk cId="1512122508" sldId="295"/>
            <ac:spMk id="37" creationId="{55288557-8540-2240-A8BD-4F1B79254049}"/>
          </ac:spMkLst>
        </pc:spChg>
        <pc:spChg chg="del">
          <ac:chgData name="Станислав Кружечкин" userId="606d597140a7fcd3" providerId="LiveId" clId="{77A3652C-A72B-4024-A968-B5E21BD01D37}" dt="2022-06-21T09:59:16.854" v="178" actId="478"/>
          <ac:spMkLst>
            <pc:docMk/>
            <pc:sldMk cId="1512122508" sldId="295"/>
            <ac:spMk id="38" creationId="{A8094B29-9196-D948-8678-AA8D4406B960}"/>
          </ac:spMkLst>
        </pc:spChg>
        <pc:grpChg chg="mod">
          <ac:chgData name="Станислав Кружечкин" userId="606d597140a7fcd3" providerId="LiveId" clId="{77A3652C-A72B-4024-A968-B5E21BD01D37}" dt="2022-06-21T11:20:56.913" v="537" actId="1076"/>
          <ac:grpSpMkLst>
            <pc:docMk/>
            <pc:sldMk cId="1512122508" sldId="295"/>
            <ac:grpSpMk id="12" creationId="{29B6B342-1063-8541-BFC0-D6F068FF8BC9}"/>
          </ac:grpSpMkLst>
        </pc:grpChg>
        <pc:picChg chg="del">
          <ac:chgData name="Станислав Кружечкин" userId="606d597140a7fcd3" providerId="LiveId" clId="{77A3652C-A72B-4024-A968-B5E21BD01D37}" dt="2022-06-21T09:59:12.404" v="169" actId="478"/>
          <ac:picMkLst>
            <pc:docMk/>
            <pc:sldMk cId="1512122508" sldId="295"/>
            <ac:picMk id="21" creationId="{113C9614-A3A6-5F44-9AFB-713F4B1B08E9}"/>
          </ac:picMkLst>
        </pc:picChg>
        <pc:picChg chg="del">
          <ac:chgData name="Станислав Кружечкин" userId="606d597140a7fcd3" providerId="LiveId" clId="{77A3652C-A72B-4024-A968-B5E21BD01D37}" dt="2022-06-21T09:59:17.357" v="179" actId="478"/>
          <ac:picMkLst>
            <pc:docMk/>
            <pc:sldMk cId="1512122508" sldId="295"/>
            <ac:picMk id="23" creationId="{8D4E09DF-A973-D34F-BB9B-40EF4770CFFD}"/>
          </ac:picMkLst>
        </pc:picChg>
        <pc:picChg chg="del">
          <ac:chgData name="Станислав Кружечкин" userId="606d597140a7fcd3" providerId="LiveId" clId="{77A3652C-A72B-4024-A968-B5E21BD01D37}" dt="2022-06-21T09:59:14.935" v="174" actId="478"/>
          <ac:picMkLst>
            <pc:docMk/>
            <pc:sldMk cId="1512122508" sldId="295"/>
            <ac:picMk id="26" creationId="{C8CDB164-820E-1346-A02B-F1616D83C2EA}"/>
          </ac:picMkLst>
        </pc:picChg>
        <pc:picChg chg="del">
          <ac:chgData name="Станислав Кружечкин" userId="606d597140a7fcd3" providerId="LiveId" clId="{77A3652C-A72B-4024-A968-B5E21BD01D37}" dt="2022-06-21T09:59:13.982" v="172" actId="478"/>
          <ac:picMkLst>
            <pc:docMk/>
            <pc:sldMk cId="1512122508" sldId="295"/>
            <ac:picMk id="28" creationId="{0615D649-91B6-1C41-9AD9-85304D27EC22}"/>
          </ac:picMkLst>
        </pc:picChg>
        <pc:picChg chg="del">
          <ac:chgData name="Станислав Кружечкин" userId="606d597140a7fcd3" providerId="LiveId" clId="{77A3652C-A72B-4024-A968-B5E21BD01D37}" dt="2022-06-21T09:59:15.845" v="176" actId="478"/>
          <ac:picMkLst>
            <pc:docMk/>
            <pc:sldMk cId="1512122508" sldId="295"/>
            <ac:picMk id="30" creationId="{DA1BC5B1-9714-4643-8FAF-62A10F5C841E}"/>
          </ac:picMkLst>
        </pc:picChg>
        <pc:picChg chg="del">
          <ac:chgData name="Станислав Кружечкин" userId="606d597140a7fcd3" providerId="LiveId" clId="{77A3652C-A72B-4024-A968-B5E21BD01D37}" dt="2022-06-21T09:59:13.509" v="171" actId="478"/>
          <ac:picMkLst>
            <pc:docMk/>
            <pc:sldMk cId="1512122508" sldId="295"/>
            <ac:picMk id="32" creationId="{908510E7-0646-C747-A07B-B50CC6921F34}"/>
          </ac:picMkLst>
        </pc:picChg>
      </pc:sldChg>
      <pc:sldChg chg="modSp mod">
        <pc:chgData name="Станислав Кружечкин" userId="606d597140a7fcd3" providerId="LiveId" clId="{77A3652C-A72B-4024-A968-B5E21BD01D37}" dt="2022-06-23T13:19:22.581" v="946" actId="20577"/>
        <pc:sldMkLst>
          <pc:docMk/>
          <pc:sldMk cId="1774945566" sldId="296"/>
        </pc:sldMkLst>
        <pc:spChg chg="mod">
          <ac:chgData name="Станислав Кружечкин" userId="606d597140a7fcd3" providerId="LiveId" clId="{77A3652C-A72B-4024-A968-B5E21BD01D37}" dt="2022-06-21T11:42:17.207" v="814" actId="2085"/>
          <ac:spMkLst>
            <pc:docMk/>
            <pc:sldMk cId="1774945566" sldId="296"/>
            <ac:spMk id="6" creationId="{53F2B8F4-71AD-C64F-9D3E-A8228F42FDCD}"/>
          </ac:spMkLst>
        </pc:spChg>
        <pc:spChg chg="mod">
          <ac:chgData name="Станислав Кружечкин" userId="606d597140a7fcd3" providerId="LiveId" clId="{77A3652C-A72B-4024-A968-B5E21BD01D37}" dt="2022-06-23T13:19:22.581" v="946" actId="20577"/>
          <ac:spMkLst>
            <pc:docMk/>
            <pc:sldMk cId="1774945566" sldId="296"/>
            <ac:spMk id="8" creationId="{BD35CEAE-1DED-4643-83CC-00ED0C90E4F1}"/>
          </ac:spMkLst>
        </pc:spChg>
        <pc:spChg chg="mod">
          <ac:chgData name="Станислав Кружечкин" userId="606d597140a7fcd3" providerId="LiveId" clId="{77A3652C-A72B-4024-A968-B5E21BD01D37}" dt="2022-06-21T11:42:19.387" v="815" actId="2085"/>
          <ac:spMkLst>
            <pc:docMk/>
            <pc:sldMk cId="1774945566" sldId="296"/>
            <ac:spMk id="9" creationId="{C8FE2082-56CC-2448-83D4-0E23829B92F3}"/>
          </ac:spMkLst>
        </pc:spChg>
        <pc:spChg chg="mod">
          <ac:chgData name="Станислав Кружечкин" userId="606d597140a7fcd3" providerId="LiveId" clId="{77A3652C-A72B-4024-A968-B5E21BD01D37}" dt="2022-06-21T11:44:10.315" v="840" actId="20577"/>
          <ac:spMkLst>
            <pc:docMk/>
            <pc:sldMk cId="1774945566" sldId="296"/>
            <ac:spMk id="10" creationId="{A744C3AA-5D31-6945-A1EB-286492EA406D}"/>
          </ac:spMkLst>
        </pc:spChg>
        <pc:spChg chg="mod">
          <ac:chgData name="Станислав Кружечкин" userId="606d597140a7fcd3" providerId="LiveId" clId="{77A3652C-A72B-4024-A968-B5E21BD01D37}" dt="2022-06-23T10:12:08.324" v="924" actId="1076"/>
          <ac:spMkLst>
            <pc:docMk/>
            <pc:sldMk cId="1774945566" sldId="296"/>
            <ac:spMk id="11" creationId="{F5499BA9-1580-554F-87CE-89CC9FE39B9D}"/>
          </ac:spMkLst>
        </pc:spChg>
        <pc:spChg chg="mod">
          <ac:chgData name="Станислав Кружечкин" userId="606d597140a7fcd3" providerId="LiveId" clId="{77A3652C-A72B-4024-A968-B5E21BD01D37}" dt="2022-06-23T10:12:18.434" v="925" actId="1076"/>
          <ac:spMkLst>
            <pc:docMk/>
            <pc:sldMk cId="1774945566" sldId="296"/>
            <ac:spMk id="12" creationId="{1B5F97FB-5C40-7A43-AA3B-6236A82B02A4}"/>
          </ac:spMkLst>
        </pc:spChg>
        <pc:spChg chg="mod">
          <ac:chgData name="Станислав Кружечкин" userId="606d597140a7fcd3" providerId="LiveId" clId="{77A3652C-A72B-4024-A968-B5E21BD01D37}" dt="2022-06-21T11:44:12.840" v="841" actId="20577"/>
          <ac:spMkLst>
            <pc:docMk/>
            <pc:sldMk cId="1774945566" sldId="296"/>
            <ac:spMk id="13" creationId="{3EDC8280-E9F9-D642-B64E-A850D27FFAEF}"/>
          </ac:spMkLst>
        </pc:spChg>
        <pc:spChg chg="mod">
          <ac:chgData name="Станислав Кружечкин" userId="606d597140a7fcd3" providerId="LiveId" clId="{77A3652C-A72B-4024-A968-B5E21BD01D37}" dt="2022-06-23T10:11:41.996" v="923" actId="1076"/>
          <ac:spMkLst>
            <pc:docMk/>
            <pc:sldMk cId="1774945566" sldId="296"/>
            <ac:spMk id="15" creationId="{8A916715-44EC-944F-AC66-50584616055F}"/>
          </ac:spMkLst>
        </pc:spChg>
      </pc:sldChg>
      <pc:sldChg chg="addSp delSp modSp mod">
        <pc:chgData name="Станислав Кружечкин" userId="606d597140a7fcd3" providerId="LiveId" clId="{77A3652C-A72B-4024-A968-B5E21BD01D37}" dt="2022-06-23T13:18:20.786" v="932" actId="14100"/>
        <pc:sldMkLst>
          <pc:docMk/>
          <pc:sldMk cId="2810847213" sldId="297"/>
        </pc:sldMkLst>
        <pc:spChg chg="mod">
          <ac:chgData name="Станислав Кружечкин" userId="606d597140a7fcd3" providerId="LiveId" clId="{77A3652C-A72B-4024-A968-B5E21BD01D37}" dt="2022-06-21T11:46:18.554" v="862" actId="122"/>
          <ac:spMkLst>
            <pc:docMk/>
            <pc:sldMk cId="2810847213" sldId="297"/>
            <ac:spMk id="2" creationId="{C2630012-35BF-0947-90A3-AA36E764088A}"/>
          </ac:spMkLst>
        </pc:spChg>
        <pc:spChg chg="mod">
          <ac:chgData name="Станислав Кружечкин" userId="606d597140a7fcd3" providerId="LiveId" clId="{77A3652C-A72B-4024-A968-B5E21BD01D37}" dt="2022-06-21T11:40:03.171" v="768" actId="2085"/>
          <ac:spMkLst>
            <pc:docMk/>
            <pc:sldMk cId="2810847213" sldId="297"/>
            <ac:spMk id="7" creationId="{00000000-0000-0000-0000-000000000000}"/>
          </ac:spMkLst>
        </pc:spChg>
        <pc:spChg chg="mod">
          <ac:chgData name="Станислав Кружечкин" userId="606d597140a7fcd3" providerId="LiveId" clId="{77A3652C-A72B-4024-A968-B5E21BD01D37}" dt="2022-06-23T13:18:20.786" v="932" actId="14100"/>
          <ac:spMkLst>
            <pc:docMk/>
            <pc:sldMk cId="2810847213" sldId="297"/>
            <ac:spMk id="8" creationId="{BD35CEAE-1DED-4643-83CC-00ED0C90E4F1}"/>
          </ac:spMkLst>
        </pc:spChg>
        <pc:spChg chg="del mod">
          <ac:chgData name="Станислав Кружечкин" userId="606d597140a7fcd3" providerId="LiveId" clId="{77A3652C-A72B-4024-A968-B5E21BD01D37}" dt="2022-06-21T11:33:54.820" v="701" actId="478"/>
          <ac:spMkLst>
            <pc:docMk/>
            <pc:sldMk cId="2810847213" sldId="297"/>
            <ac:spMk id="9" creationId="{C8FE2082-56CC-2448-83D4-0E23829B92F3}"/>
          </ac:spMkLst>
        </pc:spChg>
        <pc:spChg chg="mod">
          <ac:chgData name="Станислав Кружечкин" userId="606d597140a7fcd3" providerId="LiveId" clId="{77A3652C-A72B-4024-A968-B5E21BD01D37}" dt="2022-06-21T11:46:03.711" v="859" actId="122"/>
          <ac:spMkLst>
            <pc:docMk/>
            <pc:sldMk cId="2810847213" sldId="297"/>
            <ac:spMk id="10" creationId="{A744C3AA-5D31-6945-A1EB-286492EA406D}"/>
          </ac:spMkLst>
        </pc:spChg>
        <pc:spChg chg="mod">
          <ac:chgData name="Станислав Кружечкин" userId="606d597140a7fcd3" providerId="LiveId" clId="{77A3652C-A72B-4024-A968-B5E21BD01D37}" dt="2022-06-21T11:39:58.437" v="766" actId="2085"/>
          <ac:spMkLst>
            <pc:docMk/>
            <pc:sldMk cId="2810847213" sldId="297"/>
            <ac:spMk id="12" creationId="{1B5F97FB-5C40-7A43-AA3B-6236A82B02A4}"/>
          </ac:spMkLst>
        </pc:spChg>
        <pc:spChg chg="mod">
          <ac:chgData name="Станислав Кружечкин" userId="606d597140a7fcd3" providerId="LiveId" clId="{77A3652C-A72B-4024-A968-B5E21BD01D37}" dt="2022-06-21T11:46:00.586" v="858" actId="122"/>
          <ac:spMkLst>
            <pc:docMk/>
            <pc:sldMk cId="2810847213" sldId="297"/>
            <ac:spMk id="13" creationId="{3EDC8280-E9F9-D642-B64E-A850D27FFAEF}"/>
          </ac:spMkLst>
        </pc:spChg>
        <pc:spChg chg="mod">
          <ac:chgData name="Станислав Кружечкин" userId="606d597140a7fcd3" providerId="LiveId" clId="{77A3652C-A72B-4024-A968-B5E21BD01D37}" dt="2022-06-21T11:38:47.704" v="756" actId="14100"/>
          <ac:spMkLst>
            <pc:docMk/>
            <pc:sldMk cId="2810847213" sldId="297"/>
            <ac:spMk id="15" creationId="{8A916715-44EC-944F-AC66-50584616055F}"/>
          </ac:spMkLst>
        </pc:spChg>
        <pc:spChg chg="add mod">
          <ac:chgData name="Станислав Кружечкин" userId="606d597140a7fcd3" providerId="LiveId" clId="{77A3652C-A72B-4024-A968-B5E21BD01D37}" dt="2022-06-21T11:39:55.750" v="765" actId="2085"/>
          <ac:spMkLst>
            <pc:docMk/>
            <pc:sldMk cId="2810847213" sldId="297"/>
            <ac:spMk id="16" creationId="{8D0831B5-DBA8-3B2C-96B1-9F4AE6BDCFDF}"/>
          </ac:spMkLst>
        </pc:spChg>
        <pc:spChg chg="add del mod">
          <ac:chgData name="Станислав Кружечкин" userId="606d597140a7fcd3" providerId="LiveId" clId="{77A3652C-A72B-4024-A968-B5E21BD01D37}" dt="2022-06-21T11:37:31.113" v="744" actId="478"/>
          <ac:spMkLst>
            <pc:docMk/>
            <pc:sldMk cId="2810847213" sldId="297"/>
            <ac:spMk id="17" creationId="{A1DE76E4-D7E7-60B9-A024-30E3B9AD5599}"/>
          </ac:spMkLst>
        </pc:spChg>
        <pc:spChg chg="add mod">
          <ac:chgData name="Станислав Кружечкин" userId="606d597140a7fcd3" providerId="LiveId" clId="{77A3652C-A72B-4024-A968-B5E21BD01D37}" dt="2022-06-21T11:46:32.924" v="864" actId="14100"/>
          <ac:spMkLst>
            <pc:docMk/>
            <pc:sldMk cId="2810847213" sldId="297"/>
            <ac:spMk id="18" creationId="{A7EB968E-6352-F351-954E-144E25C8FA30}"/>
          </ac:spMkLst>
        </pc:spChg>
        <pc:spChg chg="add mod">
          <ac:chgData name="Станислав Кружечкин" userId="606d597140a7fcd3" providerId="LiveId" clId="{77A3652C-A72B-4024-A968-B5E21BD01D37}" dt="2022-06-21T13:35:18.393" v="885" actId="20577"/>
          <ac:spMkLst>
            <pc:docMk/>
            <pc:sldMk cId="2810847213" sldId="297"/>
            <ac:spMk id="19" creationId="{AC273BDB-7783-94F2-6D45-6FD2E537A1FB}"/>
          </ac:spMkLst>
        </pc:spChg>
        <pc:spChg chg="add del mod">
          <ac:chgData name="Станислав Кружечкин" userId="606d597140a7fcd3" providerId="LiveId" clId="{77A3652C-A72B-4024-A968-B5E21BD01D37}" dt="2022-06-21T11:38:03.690" v="749" actId="478"/>
          <ac:spMkLst>
            <pc:docMk/>
            <pc:sldMk cId="2810847213" sldId="297"/>
            <ac:spMk id="20" creationId="{A9EE53F7-0F29-505A-FBF7-0A74E3C77F70}"/>
          </ac:spMkLst>
        </pc:spChg>
      </pc:sldChg>
      <pc:sldChg chg="modSp mod">
        <pc:chgData name="Станислав Кружечкин" userId="606d597140a7fcd3" providerId="LiveId" clId="{77A3652C-A72B-4024-A968-B5E21BD01D37}" dt="2022-06-23T13:19:02.597" v="944" actId="20577"/>
        <pc:sldMkLst>
          <pc:docMk/>
          <pc:sldMk cId="544288069" sldId="298"/>
        </pc:sldMkLst>
        <pc:spChg chg="mod">
          <ac:chgData name="Станислав Кружечкин" userId="606d597140a7fcd3" providerId="LiveId" clId="{77A3652C-A72B-4024-A968-B5E21BD01D37}" dt="2022-06-23T13:19:02.597" v="944" actId="20577"/>
          <ac:spMkLst>
            <pc:docMk/>
            <pc:sldMk cId="544288069" sldId="298"/>
            <ac:spMk id="5" creationId="{00000000-0000-0000-0000-000000000000}"/>
          </ac:spMkLst>
        </pc:spChg>
      </pc:sldChg>
      <pc:sldChg chg="addSp delSp modSp add del mod">
        <pc:chgData name="Станислав Кружечкин" userId="606d597140a7fcd3" providerId="LiveId" clId="{77A3652C-A72B-4024-A968-B5E21BD01D37}" dt="2022-06-21T11:13:37.129" v="464" actId="2696"/>
        <pc:sldMkLst>
          <pc:docMk/>
          <pc:sldMk cId="1098896171" sldId="299"/>
        </pc:sldMkLst>
        <pc:spChg chg="add del mod">
          <ac:chgData name="Станислав Кружечкин" userId="606d597140a7fcd3" providerId="LiveId" clId="{77A3652C-A72B-4024-A968-B5E21BD01D37}" dt="2022-06-21T10:46:56.972" v="290" actId="478"/>
          <ac:spMkLst>
            <pc:docMk/>
            <pc:sldMk cId="1098896171" sldId="299"/>
            <ac:spMk id="2" creationId="{2E124E55-1F31-7BF3-E079-9322020DF990}"/>
          </ac:spMkLst>
        </pc:spChg>
        <pc:spChg chg="del mod">
          <ac:chgData name="Станислав Кружечкин" userId="606d597140a7fcd3" providerId="LiveId" clId="{77A3652C-A72B-4024-A968-B5E21BD01D37}" dt="2022-06-21T11:06:36.022" v="387" actId="478"/>
          <ac:spMkLst>
            <pc:docMk/>
            <pc:sldMk cId="1098896171" sldId="299"/>
            <ac:spMk id="4" creationId="{4B3AE7B4-4283-46F2-BF1A-E0B34A8397A8}"/>
          </ac:spMkLst>
        </pc:spChg>
        <pc:spChg chg="mod">
          <ac:chgData name="Станислав Кружечкин" userId="606d597140a7fcd3" providerId="LiveId" clId="{77A3652C-A72B-4024-A968-B5E21BD01D37}" dt="2022-06-21T10:45:03.237" v="267" actId="14100"/>
          <ac:spMkLst>
            <pc:docMk/>
            <pc:sldMk cId="1098896171" sldId="299"/>
            <ac:spMk id="5" creationId="{E972B89B-1844-4B58-849E-66316AF9A6E9}"/>
          </ac:spMkLst>
        </pc:spChg>
        <pc:spChg chg="add del mod">
          <ac:chgData name="Станислав Кружечкин" userId="606d597140a7fcd3" providerId="LiveId" clId="{77A3652C-A72B-4024-A968-B5E21BD01D37}" dt="2022-06-21T10:47:45.145" v="304" actId="11529"/>
          <ac:spMkLst>
            <pc:docMk/>
            <pc:sldMk cId="1098896171" sldId="299"/>
            <ac:spMk id="7" creationId="{CA68FC5E-8DA8-4E9C-EAEA-1ECE41AD634E}"/>
          </ac:spMkLst>
        </pc:spChg>
        <pc:spChg chg="add mod">
          <ac:chgData name="Станислав Кружечкин" userId="606d597140a7fcd3" providerId="LiveId" clId="{77A3652C-A72B-4024-A968-B5E21BD01D37}" dt="2022-06-21T11:07:28.500" v="402" actId="1076"/>
          <ac:spMkLst>
            <pc:docMk/>
            <pc:sldMk cId="1098896171" sldId="299"/>
            <ac:spMk id="8" creationId="{8BFBB7CB-E9B1-55FF-C447-3D0D431E10F2}"/>
          </ac:spMkLst>
        </pc:spChg>
        <pc:spChg chg="add del mod">
          <ac:chgData name="Станислав Кружечкин" userId="606d597140a7fcd3" providerId="LiveId" clId="{77A3652C-A72B-4024-A968-B5E21BD01D37}" dt="2022-06-21T11:06:38.672" v="388" actId="478"/>
          <ac:spMkLst>
            <pc:docMk/>
            <pc:sldMk cId="1098896171" sldId="299"/>
            <ac:spMk id="12" creationId="{042CE3C0-0962-D7CF-1185-819EFB30EF80}"/>
          </ac:spMkLst>
        </pc:spChg>
        <pc:grpChg chg="del">
          <ac:chgData name="Станислав Кружечкин" userId="606d597140a7fcd3" providerId="LiveId" clId="{77A3652C-A72B-4024-A968-B5E21BD01D37}" dt="2022-06-21T10:49:11.922" v="311" actId="478"/>
          <ac:grpSpMkLst>
            <pc:docMk/>
            <pc:sldMk cId="1098896171" sldId="299"/>
            <ac:grpSpMk id="36" creationId="{CB20B7C4-6C9A-0D4C-94D1-8CBD268C856B}"/>
          </ac:grpSpMkLst>
        </pc:grpChg>
        <pc:cxnChg chg="del">
          <ac:chgData name="Станислав Кружечкин" userId="606d597140a7fcd3" providerId="LiveId" clId="{77A3652C-A72B-4024-A968-B5E21BD01D37}" dt="2022-06-21T10:49:13.479" v="312" actId="478"/>
          <ac:cxnSpMkLst>
            <pc:docMk/>
            <pc:sldMk cId="1098896171" sldId="299"/>
            <ac:cxnSpMk id="38" creationId="{FAF3F554-0A2E-A14E-8931-5247D89BA5B4}"/>
          </ac:cxnSpMkLst>
        </pc:cxnChg>
        <pc:cxnChg chg="del">
          <ac:chgData name="Станислав Кружечкин" userId="606d597140a7fcd3" providerId="LiveId" clId="{77A3652C-A72B-4024-A968-B5E21BD01D37}" dt="2022-06-21T10:49:14.095" v="313" actId="478"/>
          <ac:cxnSpMkLst>
            <pc:docMk/>
            <pc:sldMk cId="1098896171" sldId="299"/>
            <ac:cxnSpMk id="39" creationId="{F545AD32-8F14-424C-8C1F-D1806A8D030C}"/>
          </ac:cxnSpMkLst>
        </pc:cxnChg>
        <pc:cxnChg chg="del">
          <ac:chgData name="Станислав Кружечкин" userId="606d597140a7fcd3" providerId="LiveId" clId="{77A3652C-A72B-4024-A968-B5E21BD01D37}" dt="2022-06-21T10:49:15.293" v="314" actId="478"/>
          <ac:cxnSpMkLst>
            <pc:docMk/>
            <pc:sldMk cId="1098896171" sldId="299"/>
            <ac:cxnSpMk id="40" creationId="{4D79C7E6-2B6F-014A-BA52-DE35A638AB03}"/>
          </ac:cxnSpMkLst>
        </pc:cxnChg>
        <pc:cxnChg chg="del">
          <ac:chgData name="Станислав Кружечкин" userId="606d597140a7fcd3" providerId="LiveId" clId="{77A3652C-A72B-4024-A968-B5E21BD01D37}" dt="2022-06-21T10:49:16.438" v="315" actId="478"/>
          <ac:cxnSpMkLst>
            <pc:docMk/>
            <pc:sldMk cId="1098896171" sldId="299"/>
            <ac:cxnSpMk id="41" creationId="{3944C130-19BA-7E49-8777-A1CF7AF091EF}"/>
          </ac:cxnSpMkLst>
        </pc:cxnChg>
        <pc:cxnChg chg="del">
          <ac:chgData name="Станислав Кружечкин" userId="606d597140a7fcd3" providerId="LiveId" clId="{77A3652C-A72B-4024-A968-B5E21BD01D37}" dt="2022-06-21T10:49:17.090" v="316" actId="478"/>
          <ac:cxnSpMkLst>
            <pc:docMk/>
            <pc:sldMk cId="1098896171" sldId="299"/>
            <ac:cxnSpMk id="42" creationId="{D0C658B9-4C45-1F4E-880F-2110B91443F0}"/>
          </ac:cxnSpMkLst>
        </pc:cxnChg>
        <pc:cxnChg chg="del">
          <ac:chgData name="Станислав Кружечкин" userId="606d597140a7fcd3" providerId="LiveId" clId="{77A3652C-A72B-4024-A968-B5E21BD01D37}" dt="2022-06-21T10:49:17.710" v="317" actId="478"/>
          <ac:cxnSpMkLst>
            <pc:docMk/>
            <pc:sldMk cId="1098896171" sldId="299"/>
            <ac:cxnSpMk id="43" creationId="{C2A153C5-2A02-B64E-8C20-951940916D0B}"/>
          </ac:cxnSpMkLst>
        </pc:cxnChg>
        <pc:cxnChg chg="del">
          <ac:chgData name="Станислав Кружечкин" userId="606d597140a7fcd3" providerId="LiveId" clId="{77A3652C-A72B-4024-A968-B5E21BD01D37}" dt="2022-06-21T10:49:18.755" v="318" actId="478"/>
          <ac:cxnSpMkLst>
            <pc:docMk/>
            <pc:sldMk cId="1098896171" sldId="299"/>
            <ac:cxnSpMk id="44" creationId="{D2B63384-34A2-6E43-86BE-B59BEA92FE18}"/>
          </ac:cxnSpMkLst>
        </pc:cxnChg>
        <pc:cxnChg chg="del">
          <ac:chgData name="Станислав Кружечкин" userId="606d597140a7fcd3" providerId="LiveId" clId="{77A3652C-A72B-4024-A968-B5E21BD01D37}" dt="2022-06-21T10:49:19.745" v="319" actId="478"/>
          <ac:cxnSpMkLst>
            <pc:docMk/>
            <pc:sldMk cId="1098896171" sldId="299"/>
            <ac:cxnSpMk id="45" creationId="{63358E8F-7E60-D440-8D9C-25AA4E885851}"/>
          </ac:cxnSpMkLst>
        </pc:cxnChg>
        <pc:cxnChg chg="del">
          <ac:chgData name="Станислав Кружечкин" userId="606d597140a7fcd3" providerId="LiveId" clId="{77A3652C-A72B-4024-A968-B5E21BD01D37}" dt="2022-06-21T10:49:20.378" v="320" actId="478"/>
          <ac:cxnSpMkLst>
            <pc:docMk/>
            <pc:sldMk cId="1098896171" sldId="299"/>
            <ac:cxnSpMk id="46" creationId="{824B88A2-1B72-9940-A3D0-2E4B8E0F9F68}"/>
          </ac:cxnSpMkLst>
        </pc:cxnChg>
      </pc:sldChg>
      <pc:sldChg chg="addSp delSp modSp add mod">
        <pc:chgData name="Станислав Кружечкин" userId="606d597140a7fcd3" providerId="LiveId" clId="{77A3652C-A72B-4024-A968-B5E21BD01D37}" dt="2022-06-23T13:19:54.417" v="952" actId="20577"/>
        <pc:sldMkLst>
          <pc:docMk/>
          <pc:sldMk cId="3484316679" sldId="300"/>
        </pc:sldMkLst>
        <pc:spChg chg="del">
          <ac:chgData name="Станислав Кружечкин" userId="606d597140a7fcd3" providerId="LiveId" clId="{77A3652C-A72B-4024-A968-B5E21BD01D37}" dt="2022-06-21T11:02:00.210" v="332" actId="478"/>
          <ac:spMkLst>
            <pc:docMk/>
            <pc:sldMk cId="3484316679" sldId="300"/>
            <ac:spMk id="4" creationId="{4B3AE7B4-4283-46F2-BF1A-E0B34A8397A8}"/>
          </ac:spMkLst>
        </pc:spChg>
        <pc:spChg chg="del">
          <ac:chgData name="Станислав Кружечкин" userId="606d597140a7fcd3" providerId="LiveId" clId="{77A3652C-A72B-4024-A968-B5E21BD01D37}" dt="2022-06-21T11:01:50.409" v="327" actId="478"/>
          <ac:spMkLst>
            <pc:docMk/>
            <pc:sldMk cId="3484316679" sldId="300"/>
            <ac:spMk id="5" creationId="{E972B89B-1844-4B58-849E-66316AF9A6E9}"/>
          </ac:spMkLst>
        </pc:spChg>
        <pc:spChg chg="del">
          <ac:chgData name="Станислав Кружечкин" userId="606d597140a7fcd3" providerId="LiveId" clId="{77A3652C-A72B-4024-A968-B5E21BD01D37}" dt="2022-06-21T11:01:56.898" v="330" actId="478"/>
          <ac:spMkLst>
            <pc:docMk/>
            <pc:sldMk cId="3484316679" sldId="300"/>
            <ac:spMk id="6" creationId="{339D36A5-74D0-4860-94FE-73F3682A90C2}"/>
          </ac:spMkLst>
        </pc:spChg>
        <pc:spChg chg="add del mod">
          <ac:chgData name="Станислав Кружечкин" userId="606d597140a7fcd3" providerId="LiveId" clId="{77A3652C-A72B-4024-A968-B5E21BD01D37}" dt="2022-06-21T11:01:52.665" v="328" actId="478"/>
          <ac:spMkLst>
            <pc:docMk/>
            <pc:sldMk cId="3484316679" sldId="300"/>
            <ac:spMk id="7" creationId="{1B4D3B25-7DDD-C3C2-8041-CBE7496A7E3A}"/>
          </ac:spMkLst>
        </pc:spChg>
        <pc:spChg chg="add del mod">
          <ac:chgData name="Станислав Кружечкин" userId="606d597140a7fcd3" providerId="LiveId" clId="{77A3652C-A72B-4024-A968-B5E21BD01D37}" dt="2022-06-21T11:01:58.683" v="331" actId="478"/>
          <ac:spMkLst>
            <pc:docMk/>
            <pc:sldMk cId="3484316679" sldId="300"/>
            <ac:spMk id="10" creationId="{7D8D9E6C-AE1A-B1CD-6B9F-52931349C44D}"/>
          </ac:spMkLst>
        </pc:spChg>
        <pc:spChg chg="add del mod">
          <ac:chgData name="Станислав Кружечкин" userId="606d597140a7fcd3" providerId="LiveId" clId="{77A3652C-A72B-4024-A968-B5E21BD01D37}" dt="2022-06-21T11:02:07.873" v="337" actId="478"/>
          <ac:spMkLst>
            <pc:docMk/>
            <pc:sldMk cId="3484316679" sldId="300"/>
            <ac:spMk id="14" creationId="{B1F3BC01-795B-9347-0E1D-2C50F142EC78}"/>
          </ac:spMkLst>
        </pc:spChg>
        <pc:spChg chg="mod">
          <ac:chgData name="Станислав Кружечкин" userId="606d597140a7fcd3" providerId="LiveId" clId="{77A3652C-A72B-4024-A968-B5E21BD01D37}" dt="2022-06-23T13:19:54.417" v="952" actId="20577"/>
          <ac:spMkLst>
            <pc:docMk/>
            <pc:sldMk cId="3484316679" sldId="300"/>
            <ac:spMk id="30" creationId="{4C9A3868-0F81-2043-B107-B7465D65F065}"/>
          </ac:spMkLst>
        </pc:spChg>
        <pc:spChg chg="del">
          <ac:chgData name="Станислав Кружечкин" userId="606d597140a7fcd3" providerId="LiveId" clId="{77A3652C-A72B-4024-A968-B5E21BD01D37}" dt="2022-06-21T11:01:54.633" v="329" actId="478"/>
          <ac:spMkLst>
            <pc:docMk/>
            <pc:sldMk cId="3484316679" sldId="300"/>
            <ac:spMk id="34" creationId="{A028B0D9-82F4-B643-8EE7-61F2E80AB65C}"/>
          </ac:spMkLst>
        </pc:spChg>
        <pc:spChg chg="add del mod">
          <ac:chgData name="Станислав Кружечкин" userId="606d597140a7fcd3" providerId="LiveId" clId="{77A3652C-A72B-4024-A968-B5E21BD01D37}" dt="2022-06-21T11:03:29.281" v="364"/>
          <ac:spMkLst>
            <pc:docMk/>
            <pc:sldMk cId="3484316679" sldId="300"/>
            <ac:spMk id="37" creationId="{79A28F36-D47B-A025-6704-3F4611C78257}"/>
          </ac:spMkLst>
        </pc:spChg>
        <pc:spChg chg="add mod">
          <ac:chgData name="Станислав Кружечкин" userId="606d597140a7fcd3" providerId="LiveId" clId="{77A3652C-A72B-4024-A968-B5E21BD01D37}" dt="2022-06-21T11:03:43.117" v="366" actId="1076"/>
          <ac:spMkLst>
            <pc:docMk/>
            <pc:sldMk cId="3484316679" sldId="300"/>
            <ac:spMk id="47" creationId="{77413C27-7BC5-3F9D-5C11-8932241B0AE7}"/>
          </ac:spMkLst>
        </pc:spChg>
        <pc:spChg chg="add mod">
          <ac:chgData name="Станислав Кружечкин" userId="606d597140a7fcd3" providerId="LiveId" clId="{77A3652C-A72B-4024-A968-B5E21BD01D37}" dt="2022-06-21T11:03:56.373" v="368" actId="1076"/>
          <ac:spMkLst>
            <pc:docMk/>
            <pc:sldMk cId="3484316679" sldId="300"/>
            <ac:spMk id="48" creationId="{4573DEAB-A3B8-ED86-089E-0A4FD3E62352}"/>
          </ac:spMkLst>
        </pc:spChg>
        <pc:spChg chg="add mod">
          <ac:chgData name="Станислав Кружечкин" userId="606d597140a7fcd3" providerId="LiveId" clId="{77A3652C-A72B-4024-A968-B5E21BD01D37}" dt="2022-06-21T13:36:33.395" v="888" actId="1076"/>
          <ac:spMkLst>
            <pc:docMk/>
            <pc:sldMk cId="3484316679" sldId="300"/>
            <ac:spMk id="49" creationId="{472DD47E-BFFB-42DE-8498-9DE87011FBA2}"/>
          </ac:spMkLst>
        </pc:spChg>
        <pc:spChg chg="add mod">
          <ac:chgData name="Станислав Кружечкин" userId="606d597140a7fcd3" providerId="LiveId" clId="{77A3652C-A72B-4024-A968-B5E21BD01D37}" dt="2022-06-23T13:19:43.089" v="950" actId="20577"/>
          <ac:spMkLst>
            <pc:docMk/>
            <pc:sldMk cId="3484316679" sldId="300"/>
            <ac:spMk id="50" creationId="{FD7A3B0D-10AB-8DCF-B4CE-5CCA924969E9}"/>
          </ac:spMkLst>
        </pc:spChg>
        <pc:spChg chg="add del mod">
          <ac:chgData name="Станислав Кружечкин" userId="606d597140a7fcd3" providerId="LiveId" clId="{77A3652C-A72B-4024-A968-B5E21BD01D37}" dt="2022-06-21T11:07:24.776" v="401"/>
          <ac:spMkLst>
            <pc:docMk/>
            <pc:sldMk cId="3484316679" sldId="300"/>
            <ac:spMk id="51" creationId="{569843C0-4B9B-5E24-C4FB-8F80AA701F30}"/>
          </ac:spMkLst>
        </pc:spChg>
        <pc:spChg chg="add del mod">
          <ac:chgData name="Станислав Кружечкин" userId="606d597140a7fcd3" providerId="LiveId" clId="{77A3652C-A72B-4024-A968-B5E21BD01D37}" dt="2022-06-21T11:07:24.776" v="401"/>
          <ac:spMkLst>
            <pc:docMk/>
            <pc:sldMk cId="3484316679" sldId="300"/>
            <ac:spMk id="52" creationId="{7196888D-48F0-7068-2719-C08023CB9030}"/>
          </ac:spMkLst>
        </pc:spChg>
        <pc:spChg chg="add del mod">
          <ac:chgData name="Станислав Кружечкин" userId="606d597140a7fcd3" providerId="LiveId" clId="{77A3652C-A72B-4024-A968-B5E21BD01D37}" dt="2022-06-21T11:07:24.776" v="401"/>
          <ac:spMkLst>
            <pc:docMk/>
            <pc:sldMk cId="3484316679" sldId="300"/>
            <ac:spMk id="53" creationId="{125BD149-FC76-3599-1B13-18346689E12B}"/>
          </ac:spMkLst>
        </pc:spChg>
        <pc:spChg chg="add mod">
          <ac:chgData name="Станислав Кружечкин" userId="606d597140a7fcd3" providerId="LiveId" clId="{77A3652C-A72B-4024-A968-B5E21BD01D37}" dt="2022-06-21T11:07:35.269" v="404" actId="1076"/>
          <ac:spMkLst>
            <pc:docMk/>
            <pc:sldMk cId="3484316679" sldId="300"/>
            <ac:spMk id="54" creationId="{2823A574-9E48-D7EB-6AD1-AD9E7590C30C}"/>
          </ac:spMkLst>
        </pc:spChg>
        <pc:spChg chg="add mod">
          <ac:chgData name="Станислав Кружечкин" userId="606d597140a7fcd3" providerId="LiveId" clId="{77A3652C-A72B-4024-A968-B5E21BD01D37}" dt="2022-06-21T11:07:55.645" v="406" actId="1076"/>
          <ac:spMkLst>
            <pc:docMk/>
            <pc:sldMk cId="3484316679" sldId="300"/>
            <ac:spMk id="55" creationId="{82EF4F76-A708-F2CE-5919-55EC1A4DE455}"/>
          </ac:spMkLst>
        </pc:spChg>
        <pc:spChg chg="add mod">
          <ac:chgData name="Станислав Кружечкин" userId="606d597140a7fcd3" providerId="LiveId" clId="{77A3652C-A72B-4024-A968-B5E21BD01D37}" dt="2022-06-21T11:19:57.976" v="529" actId="1076"/>
          <ac:spMkLst>
            <pc:docMk/>
            <pc:sldMk cId="3484316679" sldId="300"/>
            <ac:spMk id="56" creationId="{5027E337-D51F-E6BF-28E4-B2BD653E0DBA}"/>
          </ac:spMkLst>
        </pc:spChg>
        <pc:spChg chg="add mod">
          <ac:chgData name="Станислав Кружечкин" userId="606d597140a7fcd3" providerId="LiveId" clId="{77A3652C-A72B-4024-A968-B5E21BD01D37}" dt="2022-06-21T11:18:16.385" v="525" actId="20577"/>
          <ac:spMkLst>
            <pc:docMk/>
            <pc:sldMk cId="3484316679" sldId="300"/>
            <ac:spMk id="57" creationId="{48DE7060-DB14-1509-66D5-0127B5C3F03C}"/>
          </ac:spMkLst>
        </pc:spChg>
        <pc:grpChg chg="mod">
          <ac:chgData name="Станислав Кружечкин" userId="606d597140a7fcd3" providerId="LiveId" clId="{77A3652C-A72B-4024-A968-B5E21BD01D37}" dt="2022-06-21T11:06:21.045" v="385" actId="1076"/>
          <ac:grpSpMkLst>
            <pc:docMk/>
            <pc:sldMk cId="3484316679" sldId="300"/>
            <ac:grpSpMk id="36" creationId="{CB20B7C4-6C9A-0D4C-94D1-8CBD268C856B}"/>
          </ac:grpSpMkLst>
        </pc:grpChg>
        <pc:cxnChg chg="del">
          <ac:chgData name="Станислав Кружечкин" userId="606d597140a7fcd3" providerId="LiveId" clId="{77A3652C-A72B-4024-A968-B5E21BD01D37}" dt="2022-06-21T11:02:02.118" v="333" actId="478"/>
          <ac:cxnSpMkLst>
            <pc:docMk/>
            <pc:sldMk cId="3484316679" sldId="300"/>
            <ac:cxnSpMk id="38" creationId="{FAF3F554-0A2E-A14E-8931-5247D89BA5B4}"/>
          </ac:cxnSpMkLst>
        </pc:cxnChg>
        <pc:cxnChg chg="del">
          <ac:chgData name="Станислав Кружечкин" userId="606d597140a7fcd3" providerId="LiveId" clId="{77A3652C-A72B-4024-A968-B5E21BD01D37}" dt="2022-06-21T11:02:02.973" v="334" actId="478"/>
          <ac:cxnSpMkLst>
            <pc:docMk/>
            <pc:sldMk cId="3484316679" sldId="300"/>
            <ac:cxnSpMk id="39" creationId="{F545AD32-8F14-424C-8C1F-D1806A8D030C}"/>
          </ac:cxnSpMkLst>
        </pc:cxnChg>
        <pc:cxnChg chg="del">
          <ac:chgData name="Станислав Кружечкин" userId="606d597140a7fcd3" providerId="LiveId" clId="{77A3652C-A72B-4024-A968-B5E21BD01D37}" dt="2022-06-21T11:02:03.577" v="335" actId="478"/>
          <ac:cxnSpMkLst>
            <pc:docMk/>
            <pc:sldMk cId="3484316679" sldId="300"/>
            <ac:cxnSpMk id="40" creationId="{4D79C7E6-2B6F-014A-BA52-DE35A638AB03}"/>
          </ac:cxnSpMkLst>
        </pc:cxnChg>
        <pc:cxnChg chg="del">
          <ac:chgData name="Станислав Кружечкин" userId="606d597140a7fcd3" providerId="LiveId" clId="{77A3652C-A72B-4024-A968-B5E21BD01D37}" dt="2022-06-21T11:02:04.330" v="336" actId="478"/>
          <ac:cxnSpMkLst>
            <pc:docMk/>
            <pc:sldMk cId="3484316679" sldId="300"/>
            <ac:cxnSpMk id="41" creationId="{3944C130-19BA-7E49-8777-A1CF7AF091EF}"/>
          </ac:cxnSpMkLst>
        </pc:cxnChg>
        <pc:cxnChg chg="del">
          <ac:chgData name="Станислав Кружечкин" userId="606d597140a7fcd3" providerId="LiveId" clId="{77A3652C-A72B-4024-A968-B5E21BD01D37}" dt="2022-06-21T11:02:08.745" v="338" actId="478"/>
          <ac:cxnSpMkLst>
            <pc:docMk/>
            <pc:sldMk cId="3484316679" sldId="300"/>
            <ac:cxnSpMk id="42" creationId="{D0C658B9-4C45-1F4E-880F-2110B91443F0}"/>
          </ac:cxnSpMkLst>
        </pc:cxnChg>
        <pc:cxnChg chg="del">
          <ac:chgData name="Станислав Кружечкин" userId="606d597140a7fcd3" providerId="LiveId" clId="{77A3652C-A72B-4024-A968-B5E21BD01D37}" dt="2022-06-21T11:02:09.287" v="339" actId="478"/>
          <ac:cxnSpMkLst>
            <pc:docMk/>
            <pc:sldMk cId="3484316679" sldId="300"/>
            <ac:cxnSpMk id="43" creationId="{C2A153C5-2A02-B64E-8C20-951940916D0B}"/>
          </ac:cxnSpMkLst>
        </pc:cxnChg>
        <pc:cxnChg chg="del">
          <ac:chgData name="Станислав Кружечкин" userId="606d597140a7fcd3" providerId="LiveId" clId="{77A3652C-A72B-4024-A968-B5E21BD01D37}" dt="2022-06-21T11:02:10.053" v="340" actId="478"/>
          <ac:cxnSpMkLst>
            <pc:docMk/>
            <pc:sldMk cId="3484316679" sldId="300"/>
            <ac:cxnSpMk id="44" creationId="{D2B63384-34A2-6E43-86BE-B59BEA92FE18}"/>
          </ac:cxnSpMkLst>
        </pc:cxnChg>
        <pc:cxnChg chg="del">
          <ac:chgData name="Станислав Кружечкин" userId="606d597140a7fcd3" providerId="LiveId" clId="{77A3652C-A72B-4024-A968-B5E21BD01D37}" dt="2022-06-21T11:02:10.628" v="341" actId="478"/>
          <ac:cxnSpMkLst>
            <pc:docMk/>
            <pc:sldMk cId="3484316679" sldId="300"/>
            <ac:cxnSpMk id="45" creationId="{63358E8F-7E60-D440-8D9C-25AA4E885851}"/>
          </ac:cxnSpMkLst>
        </pc:cxnChg>
        <pc:cxnChg chg="del">
          <ac:chgData name="Станислав Кружечкин" userId="606d597140a7fcd3" providerId="LiveId" clId="{77A3652C-A72B-4024-A968-B5E21BD01D37}" dt="2022-06-21T11:02:11.344" v="342" actId="478"/>
          <ac:cxnSpMkLst>
            <pc:docMk/>
            <pc:sldMk cId="3484316679" sldId="300"/>
            <ac:cxnSpMk id="46" creationId="{824B88A2-1B72-9940-A3D0-2E4B8E0F9F68}"/>
          </ac:cxnSpMkLst>
        </pc:cxnChg>
      </pc:sldChg>
      <pc:sldChg chg="del">
        <pc:chgData name="Станислав Кружечкин" userId="606d597140a7fcd3" providerId="LiveId" clId="{77A3652C-A72B-4024-A968-B5E21BD01D37}" dt="2022-06-21T10:06:06.036" v="247" actId="2696"/>
        <pc:sldMkLst>
          <pc:docMk/>
          <pc:sldMk cId="4011806903" sldId="300"/>
        </pc:sldMkLst>
      </pc:sldChg>
      <pc:sldChg chg="addSp delSp modSp add del mod">
        <pc:chgData name="Станислав Кружечкин" userId="606d597140a7fcd3" providerId="LiveId" clId="{77A3652C-A72B-4024-A968-B5E21BD01D37}" dt="2022-06-21T11:04:42.625" v="374" actId="2696"/>
        <pc:sldMkLst>
          <pc:docMk/>
          <pc:sldMk cId="834087622" sldId="301"/>
        </pc:sldMkLst>
        <pc:spChg chg="del mod">
          <ac:chgData name="Станислав Кружечкин" userId="606d597140a7fcd3" providerId="LiveId" clId="{77A3652C-A72B-4024-A968-B5E21BD01D37}" dt="2022-06-21T11:04:19.520" v="371" actId="21"/>
          <ac:spMkLst>
            <pc:docMk/>
            <pc:sldMk cId="834087622" sldId="301"/>
            <ac:spMk id="4" creationId="{4B3AE7B4-4283-46F2-BF1A-E0B34A8397A8}"/>
          </ac:spMkLst>
        </pc:spChg>
        <pc:spChg chg="del">
          <ac:chgData name="Станислав Кружечкин" userId="606d597140a7fcd3" providerId="LiveId" clId="{77A3652C-A72B-4024-A968-B5E21BD01D37}" dt="2022-06-21T11:02:19.121" v="345" actId="478"/>
          <ac:spMkLst>
            <pc:docMk/>
            <pc:sldMk cId="834087622" sldId="301"/>
            <ac:spMk id="5" creationId="{E972B89B-1844-4B58-849E-66316AF9A6E9}"/>
          </ac:spMkLst>
        </pc:spChg>
        <pc:spChg chg="add del">
          <ac:chgData name="Станислав Кружечкин" userId="606d597140a7fcd3" providerId="LiveId" clId="{77A3652C-A72B-4024-A968-B5E21BD01D37}" dt="2022-06-21T11:02:37.873" v="354" actId="478"/>
          <ac:spMkLst>
            <pc:docMk/>
            <pc:sldMk cId="834087622" sldId="301"/>
            <ac:spMk id="6" creationId="{339D36A5-74D0-4860-94FE-73F3682A90C2}"/>
          </ac:spMkLst>
        </pc:spChg>
        <pc:spChg chg="add del mod">
          <ac:chgData name="Станислав Кружечкин" userId="606d597140a7fcd3" providerId="LiveId" clId="{77A3652C-A72B-4024-A968-B5E21BD01D37}" dt="2022-06-21T11:02:33.818" v="352" actId="478"/>
          <ac:spMkLst>
            <pc:docMk/>
            <pc:sldMk cId="834087622" sldId="301"/>
            <ac:spMk id="7" creationId="{3E8CD3FE-5D28-FD63-9EA2-71D733D3D2FB}"/>
          </ac:spMkLst>
        </pc:spChg>
        <pc:spChg chg="add del mod">
          <ac:chgData name="Станислав Кружечкин" userId="606d597140a7fcd3" providerId="LiveId" clId="{77A3652C-A72B-4024-A968-B5E21BD01D37}" dt="2022-06-21T11:02:31.109" v="349" actId="478"/>
          <ac:spMkLst>
            <pc:docMk/>
            <pc:sldMk cId="834087622" sldId="301"/>
            <ac:spMk id="10" creationId="{E9CA49AC-CD0C-483C-3394-C43AD0604CAE}"/>
          </ac:spMkLst>
        </pc:spChg>
        <pc:spChg chg="add del mod">
          <ac:chgData name="Станислав Кружечкин" userId="606d597140a7fcd3" providerId="LiveId" clId="{77A3652C-A72B-4024-A968-B5E21BD01D37}" dt="2022-06-21T11:02:39.486" v="355" actId="478"/>
          <ac:spMkLst>
            <pc:docMk/>
            <pc:sldMk cId="834087622" sldId="301"/>
            <ac:spMk id="14" creationId="{A011199F-B980-8E3C-C5C0-1B321540890E}"/>
          </ac:spMkLst>
        </pc:spChg>
        <pc:spChg chg="add mod">
          <ac:chgData name="Станислав Кружечкин" userId="606d597140a7fcd3" providerId="LiveId" clId="{77A3652C-A72B-4024-A968-B5E21BD01D37}" dt="2022-06-21T11:04:19.520" v="371" actId="21"/>
          <ac:spMkLst>
            <pc:docMk/>
            <pc:sldMk cId="834087622" sldId="301"/>
            <ac:spMk id="18" creationId="{DC0D842A-29B2-7E83-6C76-254B0132D731}"/>
          </ac:spMkLst>
        </pc:spChg>
        <pc:spChg chg="add del">
          <ac:chgData name="Станислав Кружечкин" userId="606d597140a7fcd3" providerId="LiveId" clId="{77A3652C-A72B-4024-A968-B5E21BD01D37}" dt="2022-06-21T11:02:17.001" v="344" actId="478"/>
          <ac:spMkLst>
            <pc:docMk/>
            <pc:sldMk cId="834087622" sldId="301"/>
            <ac:spMk id="32" creationId="{F629CFFC-B707-2449-A93F-5D5549BB721C}"/>
          </ac:spMkLst>
        </pc:spChg>
        <pc:spChg chg="add del">
          <ac:chgData name="Станислав Кружечкин" userId="606d597140a7fcd3" providerId="LiveId" clId="{77A3652C-A72B-4024-A968-B5E21BD01D37}" dt="2022-06-21T11:02:36.410" v="353" actId="478"/>
          <ac:spMkLst>
            <pc:docMk/>
            <pc:sldMk cId="834087622" sldId="301"/>
            <ac:spMk id="34" creationId="{A028B0D9-82F4-B643-8EE7-61F2E80AB65C}"/>
          </ac:spMkLst>
        </pc:spChg>
      </pc:sldChg>
      <pc:sldChg chg="addSp delSp modSp add del mod">
        <pc:chgData name="Станислав Кружечкин" userId="606d597140a7fcd3" providerId="LiveId" clId="{77A3652C-A72B-4024-A968-B5E21BD01D37}" dt="2022-06-21T11:45:16.696" v="851"/>
        <pc:sldMkLst>
          <pc:docMk/>
          <pc:sldMk cId="863216168" sldId="301"/>
        </pc:sldMkLst>
        <pc:spChg chg="mod">
          <ac:chgData name="Станислав Кружечкин" userId="606d597140a7fcd3" providerId="LiveId" clId="{77A3652C-A72B-4024-A968-B5E21BD01D37}" dt="2022-06-21T11:45:16.196" v="850" actId="1076"/>
          <ac:spMkLst>
            <pc:docMk/>
            <pc:sldMk cId="863216168" sldId="301"/>
            <ac:spMk id="14" creationId="{67885900-8A7C-FD44-A9D7-9586AEC11314}"/>
          </ac:spMkLst>
        </pc:spChg>
        <pc:spChg chg="add del">
          <ac:chgData name="Станислав Кружечкин" userId="606d597140a7fcd3" providerId="LiveId" clId="{77A3652C-A72B-4024-A968-B5E21BD01D37}" dt="2022-06-21T11:45:13.910" v="848" actId="478"/>
          <ac:spMkLst>
            <pc:docMk/>
            <pc:sldMk cId="863216168" sldId="301"/>
            <ac:spMk id="15" creationId="{8A916715-44EC-944F-AC66-50584616055F}"/>
          </ac:spMkLst>
        </pc:spChg>
      </pc:sldChg>
      <pc:sldChg chg="addSp delSp modSp add mod">
        <pc:chgData name="Станислав Кружечкин" userId="606d597140a7fcd3" providerId="LiveId" clId="{77A3652C-A72B-4024-A968-B5E21BD01D37}" dt="2022-06-24T09:20:59.539" v="1267" actId="478"/>
        <pc:sldMkLst>
          <pc:docMk/>
          <pc:sldMk cId="1555038355" sldId="301"/>
        </pc:sldMkLst>
        <pc:spChg chg="add del mod">
          <ac:chgData name="Станислав Кружечкин" userId="606d597140a7fcd3" providerId="LiveId" clId="{77A3652C-A72B-4024-A968-B5E21BD01D37}" dt="2022-06-24T07:12:16.418" v="1004" actId="478"/>
          <ac:spMkLst>
            <pc:docMk/>
            <pc:sldMk cId="1555038355" sldId="301"/>
            <ac:spMk id="4" creationId="{D0EB53C1-CA08-B7A6-16E7-2852CDC485BE}"/>
          </ac:spMkLst>
        </pc:spChg>
        <pc:spChg chg="mod">
          <ac:chgData name="Станислав Кружечкин" userId="606d597140a7fcd3" providerId="LiveId" clId="{77A3652C-A72B-4024-A968-B5E21BD01D37}" dt="2022-06-24T09:20:54.738" v="1265"/>
          <ac:spMkLst>
            <pc:docMk/>
            <pc:sldMk cId="1555038355" sldId="301"/>
            <ac:spMk id="7" creationId="{9289CDCA-4392-0DB1-80F1-6AD0325F5B70}"/>
          </ac:spMkLst>
        </pc:spChg>
        <pc:spChg chg="mod">
          <ac:chgData name="Станислав Кружечкин" userId="606d597140a7fcd3" providerId="LiveId" clId="{77A3652C-A72B-4024-A968-B5E21BD01D37}" dt="2022-06-24T09:05:20.607" v="1261" actId="20577"/>
          <ac:spMkLst>
            <pc:docMk/>
            <pc:sldMk cId="1555038355" sldId="301"/>
            <ac:spMk id="9" creationId="{49D2D426-D990-4B9E-A48D-8C6A8FF75C9F}"/>
          </ac:spMkLst>
        </pc:spChg>
        <pc:spChg chg="del mod">
          <ac:chgData name="Станислав Кружечкин" userId="606d597140a7fcd3" providerId="LiveId" clId="{77A3652C-A72B-4024-A968-B5E21BD01D37}" dt="2022-06-24T09:03:45.922" v="1250" actId="478"/>
          <ac:spMkLst>
            <pc:docMk/>
            <pc:sldMk cId="1555038355" sldId="301"/>
            <ac:spMk id="30" creationId="{4C9A3868-0F81-2043-B107-B7465D65F065}"/>
          </ac:spMkLst>
        </pc:spChg>
        <pc:spChg chg="del mod">
          <ac:chgData name="Станислав Кружечкин" userId="606d597140a7fcd3" providerId="LiveId" clId="{77A3652C-A72B-4024-A968-B5E21BD01D37}" dt="2022-06-24T07:12:11.258" v="1001" actId="478"/>
          <ac:spMkLst>
            <pc:docMk/>
            <pc:sldMk cId="1555038355" sldId="301"/>
            <ac:spMk id="32" creationId="{F629CFFC-B707-2449-A93F-5D5549BB721C}"/>
          </ac:spMkLst>
        </pc:spChg>
        <pc:spChg chg="del">
          <ac:chgData name="Станислав Кружечкин" userId="606d597140a7fcd3" providerId="LiveId" clId="{77A3652C-A72B-4024-A968-B5E21BD01D37}" dt="2022-06-24T07:12:18.075" v="1006" actId="478"/>
          <ac:spMkLst>
            <pc:docMk/>
            <pc:sldMk cId="1555038355" sldId="301"/>
            <ac:spMk id="35" creationId="{21C5ED20-71E4-F34E-AC49-06CC09457BD7}"/>
          </ac:spMkLst>
        </pc:spChg>
        <pc:spChg chg="del mod">
          <ac:chgData name="Станислав Кружечкин" userId="606d597140a7fcd3" providerId="LiveId" clId="{77A3652C-A72B-4024-A968-B5E21BD01D37}" dt="2022-06-24T07:12:19.902" v="1008" actId="478"/>
          <ac:spMkLst>
            <pc:docMk/>
            <pc:sldMk cId="1555038355" sldId="301"/>
            <ac:spMk id="47" creationId="{77413C27-7BC5-3F9D-5C11-8932241B0AE7}"/>
          </ac:spMkLst>
        </pc:spChg>
        <pc:spChg chg="del">
          <ac:chgData name="Станислав Кружечкин" userId="606d597140a7fcd3" providerId="LiveId" clId="{77A3652C-A72B-4024-A968-B5E21BD01D37}" dt="2022-06-24T07:11:53.836" v="998" actId="478"/>
          <ac:spMkLst>
            <pc:docMk/>
            <pc:sldMk cId="1555038355" sldId="301"/>
            <ac:spMk id="48" creationId="{4573DEAB-A3B8-ED86-089E-0A4FD3E62352}"/>
          </ac:spMkLst>
        </pc:spChg>
        <pc:spChg chg="del">
          <ac:chgData name="Станислав Кружечкин" userId="606d597140a7fcd3" providerId="LiveId" clId="{77A3652C-A72B-4024-A968-B5E21BD01D37}" dt="2022-06-24T07:11:51.876" v="997" actId="478"/>
          <ac:spMkLst>
            <pc:docMk/>
            <pc:sldMk cId="1555038355" sldId="301"/>
            <ac:spMk id="49" creationId="{472DD47E-BFFB-42DE-8498-9DE87011FBA2}"/>
          </ac:spMkLst>
        </pc:spChg>
        <pc:spChg chg="mod">
          <ac:chgData name="Станислав Кружечкин" userId="606d597140a7fcd3" providerId="LiveId" clId="{77A3652C-A72B-4024-A968-B5E21BD01D37}" dt="2022-06-24T09:06:21.693" v="1264" actId="255"/>
          <ac:spMkLst>
            <pc:docMk/>
            <pc:sldMk cId="1555038355" sldId="301"/>
            <ac:spMk id="50" creationId="{FD7A3B0D-10AB-8DCF-B4CE-5CCA924969E9}"/>
          </ac:spMkLst>
        </pc:spChg>
        <pc:spChg chg="del">
          <ac:chgData name="Станислав Кружечкин" userId="606d597140a7fcd3" providerId="LiveId" clId="{77A3652C-A72B-4024-A968-B5E21BD01D37}" dt="2022-06-24T07:12:17.336" v="1005" actId="478"/>
          <ac:spMkLst>
            <pc:docMk/>
            <pc:sldMk cId="1555038355" sldId="301"/>
            <ac:spMk id="54" creationId="{2823A574-9E48-D7EB-6AD1-AD9E7590C30C}"/>
          </ac:spMkLst>
        </pc:spChg>
        <pc:spChg chg="del">
          <ac:chgData name="Станислав Кружечкин" userId="606d597140a7fcd3" providerId="LiveId" clId="{77A3652C-A72B-4024-A968-B5E21BD01D37}" dt="2022-06-24T07:12:13.591" v="1003" actId="478"/>
          <ac:spMkLst>
            <pc:docMk/>
            <pc:sldMk cId="1555038355" sldId="301"/>
            <ac:spMk id="55" creationId="{82EF4F76-A708-F2CE-5919-55EC1A4DE455}"/>
          </ac:spMkLst>
        </pc:spChg>
        <pc:spChg chg="del">
          <ac:chgData name="Станислав Кружечкин" userId="606d597140a7fcd3" providerId="LiveId" clId="{77A3652C-A72B-4024-A968-B5E21BD01D37}" dt="2022-06-24T07:12:12.202" v="1002" actId="478"/>
          <ac:spMkLst>
            <pc:docMk/>
            <pc:sldMk cId="1555038355" sldId="301"/>
            <ac:spMk id="56" creationId="{5027E337-D51F-E6BF-28E4-B2BD653E0DBA}"/>
          </ac:spMkLst>
        </pc:spChg>
        <pc:spChg chg="del mod">
          <ac:chgData name="Станислав Кружечкин" userId="606d597140a7fcd3" providerId="LiveId" clId="{77A3652C-A72B-4024-A968-B5E21BD01D37}" dt="2022-06-24T07:12:26.845" v="1009" actId="478"/>
          <ac:spMkLst>
            <pc:docMk/>
            <pc:sldMk cId="1555038355" sldId="301"/>
            <ac:spMk id="57" creationId="{48DE7060-DB14-1509-66D5-0127B5C3F03C}"/>
          </ac:spMkLst>
        </pc:spChg>
        <pc:grpChg chg="add del mod">
          <ac:chgData name="Станислав Кружечкин" userId="606d597140a7fcd3" providerId="LiveId" clId="{77A3652C-A72B-4024-A968-B5E21BD01D37}" dt="2022-06-24T09:20:59.539" v="1267" actId="478"/>
          <ac:grpSpMkLst>
            <pc:docMk/>
            <pc:sldMk cId="1555038355" sldId="301"/>
            <ac:grpSpMk id="6" creationId="{7DE86523-859A-24B4-E1ED-4E97CFD67526}"/>
          </ac:grpSpMkLst>
        </pc:grpChg>
        <pc:grpChg chg="del">
          <ac:chgData name="Станислав Кружечкин" userId="606d597140a7fcd3" providerId="LiveId" clId="{77A3652C-A72B-4024-A968-B5E21BD01D37}" dt="2022-06-24T07:10:57.503" v="991" actId="478"/>
          <ac:grpSpMkLst>
            <pc:docMk/>
            <pc:sldMk cId="1555038355" sldId="301"/>
            <ac:grpSpMk id="36" creationId="{CB20B7C4-6C9A-0D4C-94D1-8CBD268C856B}"/>
          </ac:grpSpMkLst>
        </pc:grpChg>
        <pc:picChg chg="mod">
          <ac:chgData name="Станислав Кружечкин" userId="606d597140a7fcd3" providerId="LiveId" clId="{77A3652C-A72B-4024-A968-B5E21BD01D37}" dt="2022-06-24T09:20:54.738" v="1265"/>
          <ac:picMkLst>
            <pc:docMk/>
            <pc:sldMk cId="1555038355" sldId="301"/>
            <ac:picMk id="8" creationId="{DF9C537C-F24D-B872-C991-75358C66B5D9}"/>
          </ac:picMkLst>
        </pc:picChg>
        <pc:picChg chg="mod">
          <ac:chgData name="Станислав Кружечкин" userId="606d597140a7fcd3" providerId="LiveId" clId="{77A3652C-A72B-4024-A968-B5E21BD01D37}" dt="2022-06-24T09:20:54.738" v="1265"/>
          <ac:picMkLst>
            <pc:docMk/>
            <pc:sldMk cId="1555038355" sldId="301"/>
            <ac:picMk id="11" creationId="{318067C6-F2E4-348D-DA7C-42623E5443CF}"/>
          </ac:picMkLst>
        </pc:picChg>
        <pc:picChg chg="add mod">
          <ac:chgData name="Станислав Кружечкин" userId="606d597140a7fcd3" providerId="LiveId" clId="{77A3652C-A72B-4024-A968-B5E21BD01D37}" dt="2022-06-24T09:04:27.605" v="1257" actId="1076"/>
          <ac:picMkLst>
            <pc:docMk/>
            <pc:sldMk cId="1555038355" sldId="301"/>
            <ac:picMk id="26" creationId="{2F4F51C3-FE83-1EFE-681B-83638B592AE8}"/>
          </ac:picMkLst>
        </pc:picChg>
        <pc:picChg chg="add del mod">
          <ac:chgData name="Станислав Кружечкин" userId="606d597140a7fcd3" providerId="LiveId" clId="{77A3652C-A72B-4024-A968-B5E21BD01D37}" dt="2022-06-24T09:03:42.880" v="1249" actId="478"/>
          <ac:picMkLst>
            <pc:docMk/>
            <pc:sldMk cId="1555038355" sldId="301"/>
            <ac:picMk id="1026" creationId="{CEA73B58-1F84-6B4A-DDCF-61EFEBE14E5C}"/>
          </ac:picMkLst>
        </pc:picChg>
        <pc:cxnChg chg="mod">
          <ac:chgData name="Станислав Кружечкин" userId="606d597140a7fcd3" providerId="LiveId" clId="{77A3652C-A72B-4024-A968-B5E21BD01D37}" dt="2022-06-24T09:20:54.738" v="1265"/>
          <ac:cxnSpMkLst>
            <pc:docMk/>
            <pc:sldMk cId="1555038355" sldId="301"/>
            <ac:cxnSpMk id="10" creationId="{436A9D82-E7CE-93A9-581D-2FAB7DF47F47}"/>
          </ac:cxnSpMkLst>
        </pc:cxnChg>
      </pc:sldChg>
      <pc:sldChg chg="add del">
        <pc:chgData name="Станислав Кружечкин" userId="606d597140a7fcd3" providerId="LiveId" clId="{77A3652C-A72B-4024-A968-B5E21BD01D37}" dt="2022-06-21T11:45:12.431" v="847"/>
        <pc:sldMkLst>
          <pc:docMk/>
          <pc:sldMk cId="4181579873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7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2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5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4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4331956"/>
            <a:ext cx="4062411" cy="12604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Антикризисные меры поддержки Малого</a:t>
            </a:r>
            <a:br>
              <a:rPr lang="ru-RU" dirty="0"/>
            </a:br>
            <a:r>
              <a:rPr lang="ru-RU" dirty="0"/>
              <a:t>и среднего бизнеса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92C17D1-E7AD-476C-BDE5-8EC305D97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287" y="4085876"/>
            <a:ext cx="10075425" cy="2166552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cap="none" dirty="0"/>
              <a:t>Кредитные каникулы 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cap="none" dirty="0"/>
              <a:t>Льготное кредитование: оборотные и инвестиционные кредиты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cap="none" dirty="0"/>
              <a:t>Сокращение издержек при приеме безналичных платежей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593B6-39AD-48C4-909A-F11B3EE40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6562" y="1053368"/>
            <a:ext cx="11508260" cy="223352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cap="none" spc="0" dirty="0">
                <a:ea typeface="+mj-ea"/>
              </a:rPr>
              <a:t>Антикризисные меры позволяют бизнесу временно снизить кредитную нагрузку при сохранении доступности кредитования, а также сократить издержки на прием безналичных платежей.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cap="none" spc="0" dirty="0">
                <a:ea typeface="+mj-ea"/>
              </a:rPr>
              <a:t>Повышение ключевой ставки позволило сохранить финансовую стабильность в условиях новых беспрецедентных санкций.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cap="none" spc="0" dirty="0">
                <a:ea typeface="+mj-ea"/>
              </a:rPr>
              <a:t>Банковская система работает без сбоев, ситуация с ликвидностью стабилизировалась.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104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338119" y="1848873"/>
            <a:ext cx="642049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Единственное условие для МСП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dirty="0"/>
              <a:t>деятельности в перечне </a:t>
            </a:r>
            <a:r>
              <a:rPr lang="ru-RU" sz="1400" b="1" dirty="0"/>
              <a:t>пострадавших</a:t>
            </a:r>
            <a:r>
              <a:rPr lang="ru-RU" sz="1400" dirty="0"/>
              <a:t> отраслей (возможен не только основной ОКВЭД, но и дополнительный).</a:t>
            </a:r>
            <a:endParaRPr lang="ru-RU" sz="14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i="1" dirty="0">
                <a:solidFill>
                  <a:schemeClr val="tx2"/>
                </a:solidFill>
              </a:rPr>
              <a:t>постановление Правительства РФ от 10.03.2022 № 337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1"/>
                </a:solidFill>
              </a:rPr>
              <a:t>ИП могут оформить каникулы и как физлица, если:</a:t>
            </a: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доход ИП за месяц, предшествующий подаче заявки, снизился больше чем на 30% по сравнению со среднемесячным доходом за 2021 год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полная сумма кредита меньше установленного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лимита: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1"/>
                </a:solidFill>
              </a:rPr>
              <a:t>- по кредитным картам — 100 000 рублей;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1"/>
                </a:solidFill>
              </a:rPr>
              <a:t>- по потребительским кредитам наличными —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300 000 рублей для физлиц и 350 000 рублей для ИП;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1"/>
                </a:solidFill>
              </a:rPr>
              <a:t>- по автокредитам — 700 000 рублей;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1"/>
                </a:solidFill>
              </a:rPr>
              <a:t>- по ипотеке лимиты зависят от региона: 6 млн рублей в Москве, 4 млн в Московской области, Санкт-Петербурге и Дальневосточном федеральном округе, 3 млн в остальных регионах.</a:t>
            </a:r>
          </a:p>
          <a:p>
            <a:pPr>
              <a:spcAft>
                <a:spcPts val="600"/>
              </a:spcAft>
            </a:pPr>
            <a:r>
              <a:rPr lang="ru-RU" sz="1400" i="1" dirty="0">
                <a:solidFill>
                  <a:schemeClr val="tx2"/>
                </a:solidFill>
              </a:rPr>
              <a:t>постановление Правительства РФ от 1</a:t>
            </a:r>
            <a:r>
              <a:rPr lang="en-US" sz="1400" i="1" dirty="0">
                <a:solidFill>
                  <a:schemeClr val="tx2"/>
                </a:solidFill>
              </a:rPr>
              <a:t>2</a:t>
            </a:r>
            <a:r>
              <a:rPr lang="ru-RU" sz="1400" i="1" dirty="0">
                <a:solidFill>
                  <a:schemeClr val="tx2"/>
                </a:solidFill>
              </a:rPr>
              <a:t>.03.2022 № 3</a:t>
            </a:r>
            <a:r>
              <a:rPr lang="en-US" sz="1400" i="1" dirty="0">
                <a:solidFill>
                  <a:schemeClr val="tx2"/>
                </a:solidFill>
              </a:rPr>
              <a:t>52</a:t>
            </a:r>
            <a:endParaRPr lang="ru-RU" sz="1400" i="1" dirty="0">
              <a:solidFill>
                <a:schemeClr val="tx2"/>
              </a:solidFill>
            </a:endParaRPr>
          </a:p>
          <a:p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97169"/>
            <a:ext cx="11325225" cy="740544"/>
          </a:xfrm>
        </p:spPr>
        <p:txBody>
          <a:bodyPr/>
          <a:lstStyle/>
          <a:p>
            <a:r>
              <a:rPr lang="ru-RU" sz="2400" b="1" dirty="0"/>
              <a:t>Кредитные каникулы распространяются на кредиты и займы,</a:t>
            </a:r>
            <a:br>
              <a:rPr lang="ru-RU" sz="2400" b="1" dirty="0"/>
            </a:br>
            <a:r>
              <a:rPr lang="ru-RU" sz="2400" b="1" dirty="0"/>
              <a:t>выданные до </a:t>
            </a:r>
            <a:r>
              <a:rPr lang="en-US" sz="2400" b="1" dirty="0"/>
              <a:t>1</a:t>
            </a:r>
            <a:r>
              <a:rPr lang="ru-RU" sz="2400" b="1" dirty="0"/>
              <a:t> марта 2022 года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4C6-C21B-4C36-BCBE-72607EA83758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6B342-1063-8541-BFC0-D6F068FF8BC9}"/>
              </a:ext>
            </a:extLst>
          </p:cNvPr>
          <p:cNvGrpSpPr/>
          <p:nvPr/>
        </p:nvGrpSpPr>
        <p:grpSpPr>
          <a:xfrm>
            <a:off x="433979" y="1923549"/>
            <a:ext cx="4732228" cy="2724993"/>
            <a:chOff x="433387" y="2269638"/>
            <a:chExt cx="4732228" cy="27249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CB5788-CA1E-7E47-8291-3E936AC3AE2B}"/>
                </a:ext>
              </a:extLst>
            </p:cNvPr>
            <p:cNvSpPr txBox="1"/>
            <p:nvPr/>
          </p:nvSpPr>
          <p:spPr>
            <a:xfrm>
              <a:off x="1162228" y="2269638"/>
              <a:ext cx="3939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Кредитные каникулы – отсрочка платежей на льготный период, который может длиться </a:t>
              </a:r>
              <a:r>
                <a:rPr lang="ru-RU" sz="1600" b="1" dirty="0">
                  <a:solidFill>
                    <a:schemeClr val="accent1"/>
                  </a:solidFill>
                </a:rPr>
                <a:t>до шести месяцев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777D9A-A341-3149-BA9D-656BC56B9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2317291"/>
              <a:ext cx="620113" cy="6201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41CAE1-9B30-F048-8520-EE31B2D96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3274420"/>
              <a:ext cx="620113" cy="62011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A8E312-95A4-3C4F-B405-3E25AD2B0632}"/>
                </a:ext>
              </a:extLst>
            </p:cNvPr>
            <p:cNvSpPr txBox="1"/>
            <p:nvPr/>
          </p:nvSpPr>
          <p:spPr>
            <a:xfrm>
              <a:off x="1226004" y="3284347"/>
              <a:ext cx="3939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Крайний срок подачи заявки</a:t>
              </a:r>
            </a:p>
            <a:p>
              <a:r>
                <a:rPr lang="ru-RU" sz="1600" b="1" dirty="0">
                  <a:solidFill>
                    <a:schemeClr val="accent1"/>
                  </a:solidFill>
                </a:rPr>
                <a:t>30 сентября 2022 года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55D9B7-B6AA-3049-8A1B-8C7CD637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4205912"/>
              <a:ext cx="620113" cy="6201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4FFB23-A076-EF4A-8FF0-B0B411231E88}"/>
                </a:ext>
              </a:extLst>
            </p:cNvPr>
            <p:cNvSpPr txBox="1"/>
            <p:nvPr/>
          </p:nvSpPr>
          <p:spPr>
            <a:xfrm>
              <a:off x="1226004" y="4163634"/>
              <a:ext cx="3939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600" dirty="0"/>
                <a:t>Воспользоваться кредитными каникулами можно </a:t>
              </a:r>
              <a:r>
                <a:rPr lang="ru-RU" sz="1600" b="1" dirty="0">
                  <a:solidFill>
                    <a:schemeClr val="accent1"/>
                  </a:solidFill>
                </a:rPr>
                <a:t>один раз по каждому из договоров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3386" y="6187125"/>
            <a:ext cx="466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Механизм кредитных каникул доказал свою эффективность во время пандемии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979" y="4792546"/>
            <a:ext cx="47322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В период каникул проценты начисляются по договорной ставке и после льготного периода включаются в сумму основного долга. Срок кредита увеличивается настолько, насколько это необходимо, чтобы сохранить размер платежа.</a:t>
            </a:r>
          </a:p>
        </p:txBody>
      </p:sp>
    </p:spTree>
    <p:extLst>
      <p:ext uri="{BB962C8B-B14F-4D97-AF65-F5344CB8AC3E}">
        <p14:creationId xmlns:p14="http://schemas.microsoft.com/office/powerpoint/2010/main" val="151212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ваш случай не подходит для кредитных каникул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3386" y="1714500"/>
            <a:ext cx="113252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Обсудите с кредитором возможные варианты реструктуризации, например, уменьшения размера ежемесячных платежей за счет увеличения срока погашения долга </a:t>
            </a:r>
          </a:p>
          <a:p>
            <a:endParaRPr lang="ru-RU" b="1" dirty="0"/>
          </a:p>
          <a:p>
            <a:r>
              <a:rPr lang="ru-RU" dirty="0"/>
              <a:t>Банки заинтересованы в том, чтобы помочь заемщику справиться с временными трудностями, и имеют собственные программы реструктуризации. Они могут существенно отличаться от «каникул по закону» </a:t>
            </a:r>
          </a:p>
          <a:p>
            <a:endParaRPr lang="ru-RU" b="1" dirty="0"/>
          </a:p>
          <a:p>
            <a:r>
              <a:rPr lang="ru-RU" b="1" dirty="0"/>
              <a:t>Со своей стороны Банк России создал условия для того, чтобы банки шли навстречу заемщикам: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Рекомендовал банкам реструктурировать задолженность, не назначать пени и штрафы по кредитам (займам), если финансовое положение заемщиков ухудшилось после 18 февраля 2022 года из-за санкций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Разрешил банкам не ухудшать оценку финансового положения заемщиков и качество обслуживания долга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428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885900-8A7C-FD44-A9D7-9586AEC11314}"/>
              </a:ext>
            </a:extLst>
          </p:cNvPr>
          <p:cNvSpPr/>
          <p:nvPr/>
        </p:nvSpPr>
        <p:spPr>
          <a:xfrm>
            <a:off x="821365" y="1664043"/>
            <a:ext cx="4656797" cy="606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16715-44EC-944F-AC66-50584616055F}"/>
              </a:ext>
            </a:extLst>
          </p:cNvPr>
          <p:cNvSpPr/>
          <p:nvPr/>
        </p:nvSpPr>
        <p:spPr>
          <a:xfrm>
            <a:off x="6407216" y="1664043"/>
            <a:ext cx="3997170" cy="618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4C6-C21B-4C36-BCBE-72607EA8375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395CD-71C4-B74D-BAD3-C8068EB4EF17}"/>
              </a:ext>
            </a:extLst>
          </p:cNvPr>
          <p:cNvSpPr txBox="1"/>
          <p:nvPr/>
        </p:nvSpPr>
        <p:spPr>
          <a:xfrm>
            <a:off x="527221" y="1042064"/>
            <a:ext cx="987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/>
                </a:solidFill>
              </a:rPr>
              <a:t>                          Выдача льготных оборотных кредитов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5CEAE-1DED-4643-83CC-00ED0C90E4F1}"/>
              </a:ext>
            </a:extLst>
          </p:cNvPr>
          <p:cNvSpPr txBox="1"/>
          <p:nvPr/>
        </p:nvSpPr>
        <p:spPr>
          <a:xfrm>
            <a:off x="527221" y="3360815"/>
            <a:ext cx="112313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Доступно некоторым предприятиям, которые торгуют подакцизными товарами: общепиту, гостиничному бизнесу, а также микропредприятиям розничной торговли. 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Сроки кредитов – </a:t>
            </a:r>
            <a:r>
              <a:rPr lang="ru-RU" sz="1600" b="1" dirty="0"/>
              <a:t>до 1 года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Срок действия программы – </a:t>
            </a:r>
            <a:r>
              <a:rPr lang="ru-RU" sz="1600" b="1" dirty="0"/>
              <a:t>до 30 декабря 2022 года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Более 90 банков – участников программы, список банков доступен на сайте Банка России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b="1" dirty="0"/>
              <a:t>раздел «Меры поддержки МСП»</a:t>
            </a:r>
            <a:r>
              <a:rPr lang="ru-RU" sz="1600" dirty="0"/>
              <a:t>)</a:t>
            </a:r>
          </a:p>
          <a:p>
            <a:pPr lvl="0">
              <a:spcAft>
                <a:spcPts val="1200"/>
              </a:spcAft>
            </a:pPr>
            <a:r>
              <a:rPr lang="ru-RU" sz="1600" dirty="0"/>
              <a:t>На реализацию программы Банк России выделил </a:t>
            </a:r>
            <a:r>
              <a:rPr lang="ru-RU" sz="1600" b="1" dirty="0"/>
              <a:t>340 млрд рублей </a:t>
            </a:r>
          </a:p>
          <a:p>
            <a:pPr lvl="0">
              <a:spcAft>
                <a:spcPts val="1200"/>
              </a:spcAft>
            </a:pPr>
            <a:r>
              <a:rPr lang="ru-RU" sz="1600" dirty="0"/>
              <a:t>Возможно также рефинансирование ранее выданных кредитов с плавающими ставками </a:t>
            </a:r>
          </a:p>
          <a:p>
            <a:pPr lvl="0">
              <a:spcAft>
                <a:spcPts val="1200"/>
              </a:spcAft>
            </a:pPr>
            <a:r>
              <a:rPr lang="ru-RU" sz="1400" i="1" dirty="0"/>
              <a:t>Кредиты по программе могут взять также факторинговые и лизинговые компании.</a:t>
            </a:r>
            <a:br>
              <a:rPr lang="ru-RU" sz="1400" i="1" dirty="0"/>
            </a:br>
            <a:r>
              <a:rPr lang="ru-RU" sz="1400" i="1" dirty="0"/>
              <a:t>Стоимость факторинга и лизинга в этом случае не должна превышать 15% для малого бизнеса и 13,5% для среднего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2B8F4-71AD-C64F-9D3E-A8228F42FDCD}"/>
              </a:ext>
            </a:extLst>
          </p:cNvPr>
          <p:cNvSpPr txBox="1"/>
          <p:nvPr/>
        </p:nvSpPr>
        <p:spPr>
          <a:xfrm>
            <a:off x="821364" y="2270428"/>
            <a:ext cx="46567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до 300 млн руб.</a:t>
            </a:r>
            <a:endParaRPr lang="x-none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E2082-56CC-2448-83D4-0E23829B92F3}"/>
              </a:ext>
            </a:extLst>
          </p:cNvPr>
          <p:cNvSpPr txBox="1"/>
          <p:nvPr/>
        </p:nvSpPr>
        <p:spPr>
          <a:xfrm>
            <a:off x="821365" y="2856039"/>
            <a:ext cx="4656796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accent1"/>
                </a:solidFill>
              </a:rPr>
              <a:t>ставка не выше 15</a:t>
            </a:r>
            <a:r>
              <a:rPr lang="en-US" sz="1900" b="1" dirty="0">
                <a:solidFill>
                  <a:schemeClr val="accent1"/>
                </a:solidFill>
              </a:rPr>
              <a:t>% </a:t>
            </a:r>
            <a:r>
              <a:rPr lang="ru-RU" sz="1900" b="1" dirty="0">
                <a:solidFill>
                  <a:schemeClr val="accent1"/>
                </a:solidFill>
              </a:rPr>
              <a:t>годовых</a:t>
            </a:r>
            <a:endParaRPr lang="x-none" sz="19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4C3AA-5D31-6945-A1EB-286492EA406D}"/>
              </a:ext>
            </a:extLst>
          </p:cNvPr>
          <p:cNvSpPr txBox="1"/>
          <p:nvPr/>
        </p:nvSpPr>
        <p:spPr>
          <a:xfrm>
            <a:off x="821364" y="1837038"/>
            <a:ext cx="465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Для малых предприятий, самозанятых </a:t>
            </a:r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99BA9-1580-554F-87CE-89CC9FE39B9D}"/>
              </a:ext>
            </a:extLst>
          </p:cNvPr>
          <p:cNvSpPr txBox="1"/>
          <p:nvPr/>
        </p:nvSpPr>
        <p:spPr>
          <a:xfrm>
            <a:off x="6407216" y="2270427"/>
            <a:ext cx="3997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   до 1 млрд руб.</a:t>
            </a:r>
            <a:endParaRPr lang="x-none" sz="32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97FB-5C40-7A43-AA3B-6236A82B02A4}"/>
              </a:ext>
            </a:extLst>
          </p:cNvPr>
          <p:cNvSpPr txBox="1"/>
          <p:nvPr/>
        </p:nvSpPr>
        <p:spPr>
          <a:xfrm>
            <a:off x="6407216" y="2850291"/>
            <a:ext cx="3997171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accent1"/>
                </a:solidFill>
              </a:rPr>
              <a:t>ставка не выше 13</a:t>
            </a:r>
            <a:r>
              <a:rPr lang="en-US" sz="1900" b="1" dirty="0">
                <a:solidFill>
                  <a:schemeClr val="accent1"/>
                </a:solidFill>
              </a:rPr>
              <a:t>,5% </a:t>
            </a:r>
            <a:r>
              <a:rPr lang="ru-RU" sz="1900" b="1" dirty="0">
                <a:solidFill>
                  <a:schemeClr val="accent1"/>
                </a:solidFill>
              </a:rPr>
              <a:t>годовых</a:t>
            </a:r>
            <a:endParaRPr lang="x-none" sz="19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C8280-E9F9-D642-B64E-A850D27FFAEF}"/>
              </a:ext>
            </a:extLst>
          </p:cNvPr>
          <p:cNvSpPr txBox="1"/>
          <p:nvPr/>
        </p:nvSpPr>
        <p:spPr>
          <a:xfrm>
            <a:off x="6407217" y="1837038"/>
            <a:ext cx="399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Кредит для средних предприятий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4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885900-8A7C-FD44-A9D7-9586AEC11314}"/>
              </a:ext>
            </a:extLst>
          </p:cNvPr>
          <p:cNvSpPr/>
          <p:nvPr/>
        </p:nvSpPr>
        <p:spPr>
          <a:xfrm>
            <a:off x="2339546" y="2917898"/>
            <a:ext cx="3451654" cy="45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16715-44EC-944F-AC66-50584616055F}"/>
              </a:ext>
            </a:extLst>
          </p:cNvPr>
          <p:cNvSpPr/>
          <p:nvPr/>
        </p:nvSpPr>
        <p:spPr>
          <a:xfrm>
            <a:off x="6143687" y="2917899"/>
            <a:ext cx="3717006" cy="45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A4C6-C21B-4C36-BCBE-72607EA8375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395CD-71C4-B74D-BAD3-C8068EB4EF17}"/>
              </a:ext>
            </a:extLst>
          </p:cNvPr>
          <p:cNvSpPr txBox="1"/>
          <p:nvPr/>
        </p:nvSpPr>
        <p:spPr>
          <a:xfrm>
            <a:off x="415108" y="1042064"/>
            <a:ext cx="110459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/>
                </a:solidFill>
              </a:rPr>
              <a:t>Выдача льготных инвестиционных кредитов по расширенной программе стимулирования кредитования субъектов МСП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(совместно с Корпорацией «МСП»)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5CEAE-1DED-4643-83CC-00ED0C90E4F1}"/>
              </a:ext>
            </a:extLst>
          </p:cNvPr>
          <p:cNvSpPr txBox="1"/>
          <p:nvPr/>
        </p:nvSpPr>
        <p:spPr>
          <a:xfrm>
            <a:off x="415107" y="4869589"/>
            <a:ext cx="1134350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Срок кредитов – </a:t>
            </a:r>
            <a:r>
              <a:rPr lang="ru-RU" sz="1600" b="1" dirty="0"/>
              <a:t>до 3 лет 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Подробные условия этой программы и перечень банков-участников размещены </a:t>
            </a:r>
            <a:r>
              <a:rPr lang="ru-RU" sz="1600" b="1" dirty="0"/>
              <a:t>на сайте Корпорации «МСП»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На реализацию программы Банк России выделяет </a:t>
            </a:r>
            <a:r>
              <a:rPr lang="ru-RU" sz="1600" b="1" dirty="0"/>
              <a:t>+ 100 млрд рублей</a:t>
            </a:r>
            <a:r>
              <a:rPr lang="ru-RU" sz="1600" dirty="0"/>
              <a:t> сверх фактически использованного на 15 июля лимита</a:t>
            </a:r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4C3AA-5D31-6945-A1EB-286492EA406D}"/>
              </a:ext>
            </a:extLst>
          </p:cNvPr>
          <p:cNvSpPr txBox="1"/>
          <p:nvPr/>
        </p:nvSpPr>
        <p:spPr>
          <a:xfrm>
            <a:off x="2339544" y="2976647"/>
            <a:ext cx="3451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Кредит для малых предприятий</a:t>
            </a:r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97FB-5C40-7A43-AA3B-6236A82B02A4}"/>
              </a:ext>
            </a:extLst>
          </p:cNvPr>
          <p:cNvSpPr txBox="1"/>
          <p:nvPr/>
        </p:nvSpPr>
        <p:spPr>
          <a:xfrm>
            <a:off x="6152224" y="3466454"/>
            <a:ext cx="370846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</a:rPr>
              <a:t>ставка не выше 13</a:t>
            </a:r>
            <a:r>
              <a:rPr lang="en-US" sz="1700" b="1" dirty="0">
                <a:solidFill>
                  <a:schemeClr val="accent1"/>
                </a:solidFill>
              </a:rPr>
              <a:t>,5% </a:t>
            </a:r>
            <a:r>
              <a:rPr lang="ru-RU" sz="1700" b="1" dirty="0">
                <a:solidFill>
                  <a:schemeClr val="accent1"/>
                </a:solidFill>
              </a:rPr>
              <a:t>годовых</a:t>
            </a:r>
            <a:endParaRPr lang="x-none" sz="17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C8280-E9F9-D642-B64E-A850D27FFAEF}"/>
              </a:ext>
            </a:extLst>
          </p:cNvPr>
          <p:cNvSpPr txBox="1"/>
          <p:nvPr/>
        </p:nvSpPr>
        <p:spPr>
          <a:xfrm>
            <a:off x="6143686" y="2976646"/>
            <a:ext cx="3700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Кредит для средних предприятий</a:t>
            </a:r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30012-35BF-0947-90A3-AA36E764088A}"/>
              </a:ext>
            </a:extLst>
          </p:cNvPr>
          <p:cNvSpPr txBox="1"/>
          <p:nvPr/>
        </p:nvSpPr>
        <p:spPr>
          <a:xfrm>
            <a:off x="2339544" y="2259425"/>
            <a:ext cx="750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Размер кредита от 3 млн до 2 млрд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7523" y="5797723"/>
            <a:ext cx="1030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/>
          </a:p>
          <a:p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2107" y="4423390"/>
            <a:ext cx="957236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Например, при ключевой ставке 9,5% кредитная будет составлять не выше 9,5+3=12,5%)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831B5-DBA8-3B2C-96B1-9F4AE6BDCFDF}"/>
              </a:ext>
            </a:extLst>
          </p:cNvPr>
          <p:cNvSpPr txBox="1"/>
          <p:nvPr/>
        </p:nvSpPr>
        <p:spPr>
          <a:xfrm>
            <a:off x="2331308" y="3466903"/>
            <a:ext cx="345989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</a:rPr>
              <a:t>ставка не выше 15% годовых</a:t>
            </a:r>
            <a:endParaRPr lang="x-none" sz="17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B968E-6352-F351-954E-144E25C8FA30}"/>
              </a:ext>
            </a:extLst>
          </p:cNvPr>
          <p:cNvSpPr txBox="1"/>
          <p:nvPr/>
        </p:nvSpPr>
        <p:spPr>
          <a:xfrm>
            <a:off x="2339544" y="3930750"/>
            <a:ext cx="752114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</a:rPr>
              <a:t>С 15 июля: ключевая ставка + 3 </a:t>
            </a:r>
            <a:r>
              <a:rPr lang="ru-RU" sz="1700" b="1" dirty="0" err="1">
                <a:solidFill>
                  <a:schemeClr val="accent1"/>
                </a:solidFill>
              </a:rPr>
              <a:t>п.п</a:t>
            </a:r>
            <a:r>
              <a:rPr lang="ru-RU" sz="17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73BDB-7783-94F2-6D45-6FD2E537A1FB}"/>
              </a:ext>
            </a:extLst>
          </p:cNvPr>
          <p:cNvSpPr txBox="1"/>
          <p:nvPr/>
        </p:nvSpPr>
        <p:spPr>
          <a:xfrm>
            <a:off x="487632" y="3466758"/>
            <a:ext cx="1851914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1"/>
                </a:solidFill>
              </a:rPr>
              <a:t>С 15.03 до </a:t>
            </a:r>
            <a:r>
              <a:rPr lang="ru-RU" sz="1700" dirty="0" smtClean="0">
                <a:solidFill>
                  <a:schemeClr val="accent1"/>
                </a:solidFill>
              </a:rPr>
              <a:t>15.07</a:t>
            </a:r>
            <a:endParaRPr lang="ru-RU" sz="1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4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1C5ED20-71E4-F34E-AC49-06CC09457BD7}"/>
              </a:ext>
            </a:extLst>
          </p:cNvPr>
          <p:cNvSpPr/>
          <p:nvPr/>
        </p:nvSpPr>
        <p:spPr>
          <a:xfrm>
            <a:off x="652105" y="4409035"/>
            <a:ext cx="1192571" cy="11925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DE7B47-4EDF-4D05-B42B-8F2DA2C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:a16="http://schemas.microsoft.com/office/drawing/2014/main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9989" y="431800"/>
            <a:ext cx="8926599" cy="324001"/>
          </a:xfrm>
        </p:spPr>
        <p:txBody>
          <a:bodyPr/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СОКРАЩЕНИЕ ИЗДЕРЖЕК ПРИ ПРИЕМЕ БЕЗНАЛИЧНЫХ ПЛАТЕЖЕЙ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20B7C4-6C9A-0D4C-94D1-8CBD268C856B}"/>
              </a:ext>
            </a:extLst>
          </p:cNvPr>
          <p:cNvGrpSpPr/>
          <p:nvPr/>
        </p:nvGrpSpPr>
        <p:grpSpPr>
          <a:xfrm>
            <a:off x="2615590" y="5601606"/>
            <a:ext cx="8566535" cy="792535"/>
            <a:chOff x="2750926" y="3242850"/>
            <a:chExt cx="7445474" cy="4234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F63417-60E4-DF45-9C3C-06A1E2D8F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926" y="3242850"/>
              <a:ext cx="423481" cy="4234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887D8F-B89A-EF40-AFC6-F5124846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84" y="3260850"/>
              <a:ext cx="395249" cy="3952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5BD076-224E-D345-953A-92FD1657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642" y="3278850"/>
              <a:ext cx="367017" cy="3670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F3DBDB-8C54-D447-9E72-7FD8800C6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000" y="3260850"/>
              <a:ext cx="395249" cy="3952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93EFD3-2727-B741-9ED2-72A3D062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358" y="3260850"/>
              <a:ext cx="395249" cy="39524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2825F2-A7C5-4248-A63F-EBC88ADE7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716" y="3260850"/>
              <a:ext cx="395249" cy="39524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B92159-31CA-5141-9638-BAFFE157E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074" y="3260850"/>
              <a:ext cx="395249" cy="39524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CEBFA93-9188-FC40-A78F-76E8A51E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32" y="3278850"/>
              <a:ext cx="367017" cy="36701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F6FEFF-048F-C84B-9C7A-512DF7F6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790" y="3260850"/>
              <a:ext cx="395249" cy="39524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C2D2145-157C-EA4B-B85E-2059D6D92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1151" y="3260850"/>
              <a:ext cx="395249" cy="395249"/>
            </a:xfrm>
            <a:prstGeom prst="rect">
              <a:avLst/>
            </a:prstGeom>
          </p:spPr>
        </p:pic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4C9A3868-0F81-2043-B107-B7465D65F065}"/>
              </a:ext>
            </a:extLst>
          </p:cNvPr>
          <p:cNvSpPr txBox="1">
            <a:spLocks/>
          </p:cNvSpPr>
          <p:nvPr/>
        </p:nvSpPr>
        <p:spPr>
          <a:xfrm>
            <a:off x="2615590" y="4409035"/>
            <a:ext cx="8566535" cy="2036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Банк России ВРЕМЕННО ограничил </a:t>
            </a:r>
            <a:r>
              <a:rPr lang="ru-RU" dirty="0" err="1"/>
              <a:t>эквайринговые</a:t>
            </a:r>
            <a:r>
              <a:rPr lang="ru-RU" dirty="0"/>
              <a:t> комиссии на период с 18 апреля по 31 августа 2022 года для компаний, которые продают социально значимые товары и услуги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29CFFC-B707-2449-A93F-5D5549BB721C}"/>
              </a:ext>
            </a:extLst>
          </p:cNvPr>
          <p:cNvSpPr/>
          <p:nvPr/>
        </p:nvSpPr>
        <p:spPr>
          <a:xfrm>
            <a:off x="652105" y="1443894"/>
            <a:ext cx="1192571" cy="11925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7413C27-7BC5-3F9D-5C11-8932241B0AE7}"/>
              </a:ext>
            </a:extLst>
          </p:cNvPr>
          <p:cNvSpPr txBox="1">
            <a:spLocks/>
          </p:cNvSpPr>
          <p:nvPr/>
        </p:nvSpPr>
        <p:spPr>
          <a:xfrm>
            <a:off x="500748" y="4649315"/>
            <a:ext cx="1659033" cy="764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1"/>
                </a:solidFill>
              </a:rPr>
              <a:t>  1</a:t>
            </a:r>
            <a:r>
              <a:rPr lang="ru-RU" sz="3600" b="1" dirty="0">
                <a:solidFill>
                  <a:schemeClr val="accent1"/>
                </a:solidFill>
              </a:rPr>
              <a:t>%</a:t>
            </a:r>
            <a:r>
              <a:rPr lang="ru-RU" sz="5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" name="Текст 5">
            <a:extLst>
              <a:ext uri="{FF2B5EF4-FFF2-40B4-BE49-F238E27FC236}">
                <a16:creationId xmlns:a16="http://schemas.microsoft.com/office/drawing/2014/main" id="{4573DEAB-A3B8-ED86-089E-0A4FD3E62352}"/>
              </a:ext>
            </a:extLst>
          </p:cNvPr>
          <p:cNvSpPr txBox="1">
            <a:spLocks/>
          </p:cNvSpPr>
          <p:nvPr/>
        </p:nvSpPr>
        <p:spPr>
          <a:xfrm>
            <a:off x="779889" y="1595300"/>
            <a:ext cx="468501" cy="889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chemeClr val="accent1"/>
                </a:solidFill>
              </a:rPr>
              <a:t>1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2DD47E-BFFB-42DE-8498-9DE87011FBA2}"/>
              </a:ext>
            </a:extLst>
          </p:cNvPr>
          <p:cNvSpPr txBox="1"/>
          <p:nvPr/>
        </p:nvSpPr>
        <p:spPr>
          <a:xfrm>
            <a:off x="1156202" y="1691826"/>
            <a:ext cx="65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млн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руб.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FD7A3B0D-10AB-8DCF-B4CE-5CCA92496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591" y="1443894"/>
            <a:ext cx="8566535" cy="1482569"/>
          </a:xfrm>
        </p:spPr>
        <p:txBody>
          <a:bodyPr/>
          <a:lstStyle/>
          <a:p>
            <a:r>
              <a:rPr lang="ru-RU" dirty="0"/>
              <a:t>Максимальный лимит одной операции в Системе быстрых платежей (СБП) с 1 мая 2022 года </a:t>
            </a:r>
            <a:r>
              <a:rPr lang="ru-RU" b="1" dirty="0"/>
              <a:t>увеличивается с 600 тыс. до 1 млн рублей </a:t>
            </a:r>
          </a:p>
          <a:p>
            <a:r>
              <a:rPr lang="ru-RU" dirty="0"/>
              <a:t>Торгово-сервисные предприятия смогут более активно предлагать клиентам оплату через СБП без банковских карт, в том числе через </a:t>
            </a:r>
            <a:r>
              <a:rPr lang="en-US" dirty="0"/>
              <a:t>QR-</a:t>
            </a:r>
            <a:r>
              <a:rPr lang="ru-RU" dirty="0"/>
              <a:t>коды</a:t>
            </a:r>
          </a:p>
          <a:p>
            <a:r>
              <a:rPr lang="ru-RU" dirty="0"/>
              <a:t>Комиссии банков за прием оплаты через СБП (0,4–0,7 %) ниже </a:t>
            </a:r>
            <a:r>
              <a:rPr lang="ru-RU" dirty="0" err="1"/>
              <a:t>эквайринговых</a:t>
            </a:r>
            <a:r>
              <a:rPr lang="ru-RU" dirty="0"/>
              <a:t> </a:t>
            </a:r>
          </a:p>
        </p:txBody>
      </p:sp>
      <p:sp>
        <p:nvSpPr>
          <p:cNvPr id="54" name="Oval 31">
            <a:extLst>
              <a:ext uri="{FF2B5EF4-FFF2-40B4-BE49-F238E27FC236}">
                <a16:creationId xmlns:a16="http://schemas.microsoft.com/office/drawing/2014/main" id="{2823A574-9E48-D7EB-6AD1-AD9E7590C30C}"/>
              </a:ext>
            </a:extLst>
          </p:cNvPr>
          <p:cNvSpPr/>
          <p:nvPr/>
        </p:nvSpPr>
        <p:spPr>
          <a:xfrm>
            <a:off x="621376" y="2926464"/>
            <a:ext cx="1192571" cy="11925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Текст 4">
            <a:extLst>
              <a:ext uri="{FF2B5EF4-FFF2-40B4-BE49-F238E27FC236}">
                <a16:creationId xmlns:a16="http://schemas.microsoft.com/office/drawing/2014/main" id="{82EF4F76-A708-F2CE-5919-55EC1A4DE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375" y="2917623"/>
            <a:ext cx="1192571" cy="782411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1"/>
                </a:solidFill>
              </a:rPr>
              <a:t>%</a:t>
            </a:r>
            <a:r>
              <a:rPr lang="ru-RU" sz="8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6" name="Символ &quot;Запрещено&quot; 55">
            <a:extLst>
              <a:ext uri="{FF2B5EF4-FFF2-40B4-BE49-F238E27FC236}">
                <a16:creationId xmlns:a16="http://schemas.microsoft.com/office/drawing/2014/main" id="{5027E337-D51F-E6BF-28E4-B2BD653E0DBA}"/>
              </a:ext>
            </a:extLst>
          </p:cNvPr>
          <p:cNvSpPr/>
          <p:nvPr/>
        </p:nvSpPr>
        <p:spPr>
          <a:xfrm>
            <a:off x="621900" y="2926463"/>
            <a:ext cx="1192571" cy="1192571"/>
          </a:xfrm>
          <a:prstGeom prst="noSmoking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Текст 3">
            <a:extLst>
              <a:ext uri="{FF2B5EF4-FFF2-40B4-BE49-F238E27FC236}">
                <a16:creationId xmlns:a16="http://schemas.microsoft.com/office/drawing/2014/main" id="{48DE7060-DB14-1509-66D5-0127B5C3F03C}"/>
              </a:ext>
            </a:extLst>
          </p:cNvPr>
          <p:cNvSpPr txBox="1">
            <a:spLocks/>
          </p:cNvSpPr>
          <p:nvPr/>
        </p:nvSpPr>
        <p:spPr>
          <a:xfrm>
            <a:off x="2615590" y="2914059"/>
            <a:ext cx="8566535" cy="1204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dirty="0"/>
              <a:t>Программа компенсации расходов бизнеса на прием платежей по </a:t>
            </a:r>
            <a:r>
              <a:rPr lang="en-US" dirty="0"/>
              <a:t>QR-</a:t>
            </a:r>
            <a:r>
              <a:rPr lang="ru-RU" dirty="0"/>
              <a:t>кодам через СБП </a:t>
            </a:r>
            <a:r>
              <a:rPr lang="ru-RU" b="1" dirty="0"/>
              <a:t>продлена до конца 2022 года. </a:t>
            </a:r>
            <a:r>
              <a:rPr lang="ru-RU" dirty="0"/>
              <a:t>Для получения компенсации не нужно подавать дополнительные заявления или предоставлять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48431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DE7B47-4EDF-4D05-B42B-8F2DA2C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:a16="http://schemas.microsoft.com/office/drawing/2014/main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9989" y="431800"/>
            <a:ext cx="8926599" cy="324001"/>
          </a:xfrm>
        </p:spPr>
        <p:txBody>
          <a:bodyPr/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СИСТЕМА БЫСТРЫХ ПЛАТЕЖЕЙ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FD7A3B0D-10AB-8DCF-B4CE-5CCA92496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2190" y="1891580"/>
            <a:ext cx="8101575" cy="3074840"/>
          </a:xfrm>
        </p:spPr>
        <p:txBody>
          <a:bodyPr/>
          <a:lstStyle/>
          <a:p>
            <a:r>
              <a:rPr lang="ru-RU" sz="2000" dirty="0"/>
              <a:t>Предприятия торговли активно внедряют возможность оплаты через СБП</a:t>
            </a:r>
          </a:p>
          <a:p>
            <a:r>
              <a:rPr lang="ru-RU" sz="2000" dirty="0"/>
              <a:t>В </a:t>
            </a:r>
            <a:r>
              <a:rPr lang="en-US" sz="2000" dirty="0"/>
              <a:t>I </a:t>
            </a:r>
            <a:r>
              <a:rPr lang="ru-RU" sz="2000" dirty="0"/>
              <a:t>квартале 2022 г.: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более 6 млн граждан оплатили через СБП порядка 16 млн покупок почти на 63 млрд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число платежей увеличилось более чем в 4 раза — до 177 тыс. (по сравнению с </a:t>
            </a:r>
            <a:r>
              <a:rPr lang="en-US" sz="2000" dirty="0"/>
              <a:t>I </a:t>
            </a:r>
            <a:r>
              <a:rPr lang="ru-RU" sz="2000" dirty="0"/>
              <a:t>кварталом 2021 г.)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количество точек, которые принимают оплату через СБП, выросло более чем в 4,5 раза и составило 243 тыс.</a:t>
            </a:r>
          </a:p>
        </p:txBody>
      </p:sp>
      <p:pic>
        <p:nvPicPr>
          <p:cNvPr id="26" name="Descriptor_blue.png" descr="Descriptor_blue.png">
            <a:extLst>
              <a:ext uri="{FF2B5EF4-FFF2-40B4-BE49-F238E27FC236}">
                <a16:creationId xmlns:a16="http://schemas.microsoft.com/office/drawing/2014/main" id="{2F4F51C3-FE83-1EFE-681B-83638B592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5" y="2905121"/>
            <a:ext cx="2165151" cy="10477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503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844925"/>
            <a:ext cx="5770563" cy="2636838"/>
          </a:xfrm>
        </p:spPr>
        <p:txBody>
          <a:bodyPr/>
          <a:lstStyle/>
          <a:p>
            <a:r>
              <a:rPr lang="ru-RU" dirty="0"/>
              <a:t>Сайт: </a:t>
            </a:r>
            <a:r>
              <a:rPr lang="ru-RU" u="sng" dirty="0">
                <a:solidFill>
                  <a:schemeClr val="bg1"/>
                </a:solidFill>
              </a:rPr>
              <a:t>www.cbr.ru</a:t>
            </a:r>
          </a:p>
          <a:p>
            <a:r>
              <a:rPr lang="ru-RU" dirty="0"/>
              <a:t>Электронная почта: </a:t>
            </a:r>
            <a:r>
              <a:rPr lang="en-US" u="sng" dirty="0" err="1">
                <a:solidFill>
                  <a:schemeClr val="bg1"/>
                </a:solidFill>
              </a:rPr>
              <a:t>cbr</a:t>
            </a:r>
            <a:r>
              <a:rPr lang="ru-RU" u="sng" dirty="0">
                <a:solidFill>
                  <a:schemeClr val="bg1"/>
                </a:solidFill>
              </a:rPr>
              <a:t>@cbr.ru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752</Words>
  <Application>Microsoft Office PowerPoint</Application>
  <PresentationFormat>Широкоэкранный</PresentationFormat>
  <Paragraphs>93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Кредитные каникулы распространяются на кредиты и займы, выданные до 1 марта 2022 года  </vt:lpstr>
      <vt:lpstr>Если ваш случай не подходит для кредитных каникул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User</cp:lastModifiedBy>
  <cp:revision>206</cp:revision>
  <cp:lastPrinted>2018-11-09T14:38:56Z</cp:lastPrinted>
  <dcterms:created xsi:type="dcterms:W3CDTF">2018-11-05T17:34:13Z</dcterms:created>
  <dcterms:modified xsi:type="dcterms:W3CDTF">2022-06-28T08:16:33Z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