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2672846" cy="1094939"/>
          </a:xfrm>
        </p:spPr>
        <p:txBody>
          <a:bodyPr/>
          <a:lstStyle/>
          <a:p>
            <a:pPr marL="182880" indent="0">
              <a:buNone/>
            </a:pPr>
            <a:r>
              <a:rPr lang="ru-RU" sz="1800" dirty="0" smtClean="0">
                <a:latin typeface="Verdana" pitchFamily="34" charset="0"/>
                <a:cs typeface="Times New Roman" pitchFamily="18" charset="0"/>
              </a:rPr>
              <a:t>Королева </a:t>
            </a:r>
            <a:r>
              <a:rPr lang="ru-RU" sz="1800" dirty="0">
                <a:latin typeface="Verdana" pitchFamily="34" charset="0"/>
                <a:cs typeface="Times New Roman" pitchFamily="18" charset="0"/>
              </a:rPr>
              <a:t>Карина, </a:t>
            </a:r>
            <a:r>
              <a:rPr lang="ru-RU" sz="1800" dirty="0" err="1">
                <a:latin typeface="Verdana" pitchFamily="34" charset="0"/>
                <a:cs typeface="Times New Roman" pitchFamily="18" charset="0"/>
              </a:rPr>
              <a:t>Мусабай</a:t>
            </a:r>
            <a:r>
              <a:rPr lang="ru-RU" sz="1800" dirty="0">
                <a:latin typeface="Verdana" pitchFamily="34" charset="0"/>
                <a:cs typeface="Times New Roman" pitchFamily="18" charset="0"/>
              </a:rPr>
              <a:t> Заводская СОШ, аппликация "Все цветы </a:t>
            </a:r>
            <a:r>
              <a:rPr lang="ru-RU" sz="2400" dirty="0">
                <a:latin typeface="Verdana" pitchFamily="34" charset="0"/>
                <a:cs typeface="Times New Roman" pitchFamily="18" charset="0"/>
              </a:rPr>
              <a:t>мира вам"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04" t="16992" r="37847" b="24609"/>
          <a:stretch/>
        </p:blipFill>
        <p:spPr bwMode="auto">
          <a:xfrm>
            <a:off x="571472" y="2915234"/>
            <a:ext cx="2521594" cy="344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12" t="18555" r="39275" b="25000"/>
          <a:stretch/>
        </p:blipFill>
        <p:spPr bwMode="auto">
          <a:xfrm>
            <a:off x="3500430" y="571480"/>
            <a:ext cx="2214578" cy="32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28992" y="4071942"/>
            <a:ext cx="2214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Королев Никита, </a:t>
            </a:r>
            <a:r>
              <a:rPr lang="ru-RU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Мусабай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 Заводская СОШ, аппликация "9 мая - День Победы"</a:t>
            </a:r>
            <a:endParaRPr lang="ru-RU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94" t="18066" r="37957" b="25586"/>
          <a:stretch/>
        </p:blipFill>
        <p:spPr bwMode="auto">
          <a:xfrm>
            <a:off x="6357950" y="3000372"/>
            <a:ext cx="2440281" cy="321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15074" y="571480"/>
            <a:ext cx="2143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Королев Кирилл, </a:t>
            </a:r>
            <a:r>
              <a:rPr lang="ru-RU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Мусабай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 Заводская СОШ, аппликация "У вечного огня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1678761" y="2536025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4858546" y="399971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7393801" y="2821777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47844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балкыш 22</Template>
  <TotalTime>260</TotalTime>
  <Words>41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Королева Карина, Мусабай Заводская СОШ, аппликация "Все цветы мира вам"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МусабайЗавод</dc:title>
  <dc:creator>галия</dc:creator>
  <dc:description>Королева Карина, Мусабай Заводская СОШ, аппликация "Все цветы мира вам"</dc:description>
  <cp:lastModifiedBy>галия</cp:lastModifiedBy>
  <cp:revision>8</cp:revision>
  <dcterms:created xsi:type="dcterms:W3CDTF">2020-04-27T14:51:53Z</dcterms:created>
  <dcterms:modified xsi:type="dcterms:W3CDTF">2020-04-27T14:56:45Z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МусабайЗавод</vt:lpwstr>
  </property>
  <property fmtid="{D5CDD505-2E9C-101B-9397-08002B2CF9AE}" pid="3" name="SlideDescription">
    <vt:lpwstr>Королева Карина, Мусабай Заводская СОШ, аппликация "Все цветы мира вам"</vt:lpwstr>
  </property>
</Properties>
</file>