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86867" cy="1016790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>
                <a:latin typeface="Verdana" pitchFamily="34" charset="0"/>
                <a:cs typeface="Times New Roman" pitchFamily="18" charset="0"/>
              </a:rPr>
              <a:t>Комсомольская СОШ</a:t>
            </a:r>
            <a:r>
              <a:rPr lang="ru-RU" sz="2400" dirty="0" smtClean="0">
                <a:latin typeface="Verdana" pitchFamily="34" charset="0"/>
                <a:cs typeface="Times New Roman" pitchFamily="18" charset="0"/>
              </a:rPr>
              <a:t>, Мустафин </a:t>
            </a:r>
            <a:r>
              <a:rPr lang="ru-RU" sz="2400" dirty="0" err="1" smtClean="0">
                <a:latin typeface="Verdana" pitchFamily="34" charset="0"/>
                <a:cs typeface="Times New Roman" pitchFamily="18" charset="0"/>
              </a:rPr>
              <a:t>Реналь</a:t>
            </a:r>
            <a:r>
              <a:rPr lang="ru-RU" sz="2400" dirty="0" smtClean="0">
                <a:latin typeface="Verdana" pitchFamily="34" charset="0"/>
                <a:cs typeface="Times New Roman" pitchFamily="18" charset="0"/>
              </a:rPr>
              <a:t>, </a:t>
            </a:r>
            <a:r>
              <a:rPr lang="ru-RU" sz="2400" dirty="0">
                <a:latin typeface="Verdana" pitchFamily="34" charset="0"/>
                <a:cs typeface="Times New Roman" pitchFamily="18" charset="0"/>
              </a:rPr>
              <a:t>открытка "Поздравление Ветерану</a:t>
            </a:r>
            <a:r>
              <a:rPr lang="ru-RU" sz="2400" dirty="0">
                <a:latin typeface="Verdana" pitchFamily="34" charset="0"/>
              </a:rPr>
              <a:t>"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11915" r="18479" b="10156"/>
          <a:stretch/>
        </p:blipFill>
        <p:spPr bwMode="auto">
          <a:xfrm>
            <a:off x="1403648" y="1844824"/>
            <a:ext cx="6147544" cy="429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4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20688"/>
            <a:ext cx="7488832" cy="936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+mj-ea"/>
                <a:cs typeface="Times New Roman" pitchFamily="18" charset="0"/>
              </a:rPr>
              <a:t>Назипова </a:t>
            </a:r>
            <a:r>
              <a:rPr lang="ru-RU" sz="24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+mj-ea"/>
                <a:cs typeface="Times New Roman" pitchFamily="18" charset="0"/>
              </a:rPr>
              <a:t>Риана</a:t>
            </a: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+mj-ea"/>
                <a:cs typeface="Times New Roman" pitchFamily="18" charset="0"/>
              </a:rPr>
              <a:t>, 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+mj-ea"/>
                <a:cs typeface="Times New Roman" pitchFamily="18" charset="0"/>
              </a:rPr>
              <a:t>Комсомольская СОШ, открытка "Поздравление </a:t>
            </a: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+mj-ea"/>
                <a:cs typeface="Times New Roman" pitchFamily="18" charset="0"/>
              </a:rPr>
              <a:t>Ветерану«</a:t>
            </a:r>
          </a:p>
          <a:p>
            <a:pPr marL="45720" indent="0">
              <a:buNone/>
            </a:pPr>
            <a:endParaRPr lang="ru-RU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13672" r="30930" b="8984"/>
          <a:stretch/>
        </p:blipFill>
        <p:spPr bwMode="auto">
          <a:xfrm>
            <a:off x="2555776" y="1772816"/>
            <a:ext cx="3947076" cy="445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22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Комсомольская СОШ, Мустафин Реналь, открытка "Поздравление Ветерану"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Комсомольская СОШ, Абрамова Арина, открытка "Поздравление Ветерану"</dc:title>
  <cp:lastModifiedBy>Методист</cp:lastModifiedBy>
  <cp:revision>5</cp:revision>
  <dcterms:modified xsi:type="dcterms:W3CDTF">2020-04-29T11:53:56Z</dcterms:modified>
</cp:coreProperties>
</file>