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9" r:id="rId4"/>
    <p:sldId id="268" r:id="rId5"/>
    <p:sldId id="270" r:id="rId6"/>
    <p:sldId id="262" r:id="rId7"/>
    <p:sldId id="261" r:id="rId8"/>
    <p:sldId id="260" r:id="rId9"/>
    <p:sldId id="263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65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FD123-4F21-431C-A412-33A5D2712A0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7AA6-1027-4585-A864-FBAD8ED22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7AA6-1027-4585-A864-FBAD8ED226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405F-3DD3-4ACC-998B-4C30D6E6783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C756-2AD3-4423-89AC-814D0E1FB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http://www.v-volok.ru/upload/iblock/197/35136205a302674f71d2f7c4f1843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6786610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29058" y="528638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ГАУСО «КЦСОН «Шафкатъ» МТЗ и СЗ в </a:t>
            </a:r>
            <a:r>
              <a:rPr lang="ru-RU" sz="2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Тукаевском муниципальном районе»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36" cy="630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Pro\Desktop\С.Н. Галеева\доставка в ЦРБ\65 лет Бирг Кузкееево\IMG_20190809_08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57252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tukay.tatarstan.ru/file/1(1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7524750" cy="49149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Численность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населения Тукаевского муниципального района составляет 40 тысяч 633 человека, из них лиц старше 65 лет 6440 человек (что составляет 15,8% населения Тукаевского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района). Одиноких и одиноко проживающих - 2148 человек.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рамках реализации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Федерального проекта "Старшее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поколение" национального проекта "Демография" с сентября по декабрь 2019 года запланировано охватить диспансеризацией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1126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жителей Тукаевского муниципального района, старше 65 лет (из них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59 колясочников).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целью более эффективной работы, кроме Тукаевской Центральной районной больницы, будет задействовано 5 амбулаторий, расположенных на территории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района.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Издан совместный приказ ГАУСО "КЦСОН "Шафкатъ" и ГАУЗ "Тукаевская ЦРБ" (№57/693 от 19.06.23019) о создании межведомственной рабочей группы по организации доставки лиц старше 65 лет.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86380" y="2071678"/>
            <a:ext cx="36433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Подготовлен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график транспортной доставки (с сентября по декабрь 2019 года) лиц старше 65 лет, проживающих в Тукаевском муниципальном районе, с указанием даты, времени доставки и времени отъезда из медицинского учреждения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714884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Всего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будет работать 55 мобильных бригад, в которых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будут задействованы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55 медицинских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39 социальных работников.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4357718" cy="405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714356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09.08.2019 организована пробная доставка для прохождения медицинского осмотра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граждан старше 65 лет (16 человек)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амбулаторию  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Рабочий день водителя начался в 6.50ч., с прохождения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предрейсового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осмотра в Тукаевской ЦРБ.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7.00 ч. машина выехала из ЦРБ по маршруту Набережные Челны-с.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(45км).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66"/>
            <a:ext cx="4572032" cy="6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Pro\Desktop\С.Н. Галеева\доставка в ЦРБ\65 лет Бирг Кузкееево\IMG_20190809_075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7929618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64" y="142852"/>
            <a:ext cx="8358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Сбор пожилых людей в деревне был организован на машине ЦРБ, которых к 7.45 привезли в  ФАП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где их встретила фельдшер и социальный работник, проверила наличие всех документов,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подготовленных анализов и состояние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здоровья каждого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измерила артериальное давление, рост и вес),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заполнили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анкеты.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Социальный работник помогала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маломобильным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бабушкам одеться и сопроводила их к автомобилю.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1" name="Picture 1" descr="C:\Users\Pro\Desktop\С.Н. Галеева\доставка в ЦРБ\65 лет Бирг Кузкееево\IMG_20190809_081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0034" y="500042"/>
            <a:ext cx="250033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в пути от с.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Биюрган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с.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Кузкеева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составило 10 минут (10км). Время на посадку составило 3-5 минут.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Всего, в течении дня, было организовано 4 выезда, прошли обследование 16 граждан пожилого возраста (по 4 человека в каждую поездку).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Pro\Downloads\IMG_20190809_084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514350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89" name="Picture 1" descr="C:\Users\Pro\Downloads\IMG_20190809_092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4429156" cy="62151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571480"/>
            <a:ext cx="3786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Время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проверку состояния здоровья, заполнение анкеты в ФАПе-30 минут,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поездку-10 минут,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посадку-3-5 минут,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время на прохождение обследования-40 минут (сдача крови, измерения глазного давления, ЭКГ, прием терапевта, назначение лечения).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амбулатории имеется инвалидное кресло, но в этот день оно не понадобилось. Несмотря на преклонный возраст (на обследование была доставлена 100 летняя бабушка), все пожилые граждане передвигались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\Desktop\upload-cdf7fec0-f449-11e5-9fd9-5b7c643d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214290"/>
            <a:ext cx="52864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Общее количество затраченного времени на доставку 16 граждан- 6 часов, без перерыва. В целом график выдержан с небольшим опережением.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Километраж: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Набережные Челны-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-45км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(1 группа)-10км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(пустой)-10км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(2 группа)-10км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(возврат 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группы)-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10км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(3 группа)-10км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(возврат 2 группы)-10км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(4 группа)-10км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(возврат 3 группы)-10км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(пустой)-10км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Кузкеево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(возврат 4 группы)-10км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Биюрган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-г. Набережные Челны -45км</a:t>
            </a: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Всего - 190 км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7" name="Picture 1" descr="C:\Users\Pro\Downloads\IMG_20190809_084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328613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618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</dc:creator>
  <cp:lastModifiedBy>Pro</cp:lastModifiedBy>
  <cp:revision>32</cp:revision>
  <dcterms:created xsi:type="dcterms:W3CDTF">2019-08-13T06:05:34Z</dcterms:created>
  <dcterms:modified xsi:type="dcterms:W3CDTF">2019-08-21T07:23:43Z</dcterms:modified>
</cp:coreProperties>
</file>