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04664"/>
            <a:ext cx="7165348" cy="720081"/>
          </a:xfrm>
        </p:spPr>
        <p:txBody>
          <a:bodyPr/>
          <a:lstStyle/>
          <a:p>
            <a:pPr marL="182880" lvl="0" indent="0">
              <a:buNone/>
            </a:pPr>
            <a:r>
              <a:rPr lang="ru-RU" sz="2400" dirty="0" err="1">
                <a:effectLst/>
              </a:rPr>
              <a:t>Гиматдинова</a:t>
            </a:r>
            <a:r>
              <a:rPr lang="ru-RU" sz="2400" dirty="0">
                <a:effectLst/>
              </a:rPr>
              <a:t> Арина, </a:t>
            </a:r>
            <a:r>
              <a:rPr lang="ru-RU" sz="2400" dirty="0" err="1">
                <a:effectLst/>
              </a:rPr>
              <a:t>Бетькинская</a:t>
            </a:r>
            <a:r>
              <a:rPr lang="ru-RU" sz="2400" dirty="0">
                <a:effectLst/>
              </a:rPr>
              <a:t> СОШ, портрет «Молодость моего деда»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2" t="13086" r="33254" b="7813"/>
          <a:stretch/>
        </p:blipFill>
        <p:spPr bwMode="auto">
          <a:xfrm>
            <a:off x="2987824" y="1339896"/>
            <a:ext cx="3464347" cy="463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244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17432" cy="609248"/>
          </a:xfrm>
        </p:spPr>
        <p:txBody>
          <a:bodyPr>
            <a:normAutofit fontScale="25000" lnSpcReduction="20000"/>
          </a:bodyPr>
          <a:lstStyle/>
          <a:p>
            <a:pPr marL="45720" lvl="0" indent="0">
              <a:buNone/>
            </a:pPr>
            <a:r>
              <a:rPr lang="ru-RU" sz="74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Давлетшина</a:t>
            </a:r>
            <a:r>
              <a:rPr lang="ru-RU" sz="7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 Милена, </a:t>
            </a:r>
            <a:r>
              <a:rPr lang="ru-RU" sz="74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Бетькинская</a:t>
            </a:r>
            <a:r>
              <a:rPr lang="ru-RU" sz="7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 СОШ, Композиция «Мы помним ваш подвиг!»</a:t>
            </a:r>
          </a:p>
          <a:p>
            <a:pPr marL="45720" indent="0">
              <a:buNone/>
            </a:pPr>
            <a:r>
              <a:rPr lang="ru-RU" sz="7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 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9" t="13281" r="29722" b="8204"/>
          <a:stretch/>
        </p:blipFill>
        <p:spPr bwMode="auto">
          <a:xfrm>
            <a:off x="2629213" y="1628800"/>
            <a:ext cx="4122757" cy="447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511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957392" cy="753264"/>
          </a:xfrm>
        </p:spPr>
        <p:txBody>
          <a:bodyPr>
            <a:normAutofit fontScale="77500" lnSpcReduction="20000"/>
          </a:bodyPr>
          <a:lstStyle/>
          <a:p>
            <a:pPr marL="45720" lvl="0" indent="0">
              <a:buNone/>
            </a:pPr>
            <a:r>
              <a:rPr lang="ru-RU" sz="3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Шамсутдинов Кирилл, </a:t>
            </a:r>
            <a:r>
              <a:rPr lang="ru-RU" sz="30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Бетькинская</a:t>
            </a:r>
            <a:r>
              <a:rPr lang="ru-RU" sz="3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 СОШ, открытка «Великий день Победы»</a:t>
            </a:r>
          </a:p>
          <a:p>
            <a:endParaRPr lang="ru-RU" sz="30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2" t="36719" r="35981" b="23828"/>
          <a:stretch/>
        </p:blipFill>
        <p:spPr bwMode="auto">
          <a:xfrm>
            <a:off x="2051720" y="1916832"/>
            <a:ext cx="4752528" cy="341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139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245424" cy="609248"/>
          </a:xfrm>
        </p:spPr>
        <p:txBody>
          <a:bodyPr>
            <a:normAutofit fontScale="70000" lnSpcReduction="20000"/>
          </a:bodyPr>
          <a:lstStyle/>
          <a:p>
            <a:pPr marL="45720" lvl="0" indent="0">
              <a:buNone/>
            </a:pPr>
            <a:r>
              <a:rPr lang="ru-RU" sz="27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Мохото</a:t>
            </a:r>
            <a:r>
              <a:rPr lang="ru-RU" sz="27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 Дмитрий, </a:t>
            </a:r>
            <a:r>
              <a:rPr lang="ru-RU" sz="27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Бетькинская</a:t>
            </a:r>
            <a:r>
              <a:rPr lang="ru-RU" sz="27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 СОШ, портрет «Спасибо Деду за мирное небо!»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1" t="13867" r="33200" b="8593"/>
          <a:stretch/>
        </p:blipFill>
        <p:spPr bwMode="auto">
          <a:xfrm>
            <a:off x="2483768" y="1484784"/>
            <a:ext cx="3817758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03858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</TotalTime>
  <Words>51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Гиматдинова Арина, Бетькинская СОШ, портрет «Молодость моего деда»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Гиматдинова Арина, Бетькинская СОШ, портрет «Молодость моего деда» </dc:title>
  <cp:lastModifiedBy>Методист</cp:lastModifiedBy>
  <cp:revision>5</cp:revision>
  <dcterms:modified xsi:type="dcterms:W3CDTF">2020-04-28T05:28:56Z</dcterms:modified>
</cp:coreProperties>
</file>