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86867" cy="872774"/>
          </a:xfrm>
        </p:spPr>
        <p:txBody>
          <a:bodyPr/>
          <a:lstStyle/>
          <a:p>
            <a:pPr marL="182880" indent="0">
              <a:buNone/>
            </a:pPr>
            <a:r>
              <a:rPr lang="ru-RU" sz="2400" dirty="0">
                <a:effectLst/>
              </a:rPr>
              <a:t>Хадеев Султан, </a:t>
            </a:r>
            <a:r>
              <a:rPr lang="ru-RU" sz="2400" dirty="0" err="1">
                <a:effectLst/>
              </a:rPr>
              <a:t>Иштеряковская</a:t>
            </a:r>
            <a:r>
              <a:rPr lang="ru-RU" sz="2400" dirty="0">
                <a:effectLst/>
              </a:rPr>
              <a:t> ООШ, аппликация «Поздравление Ветерану»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35" t="17187" r="39495" b="29492"/>
          <a:stretch/>
        </p:blipFill>
        <p:spPr bwMode="auto">
          <a:xfrm>
            <a:off x="2915816" y="1492483"/>
            <a:ext cx="3240360" cy="4192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767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11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Хадеев Султан, Иштеряковская ООШ, аппликация «Поздравление Ветерану»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Хадеев Султан, Иштеряковская ООШ, аппликация «Поздравление Ветерану»</dc:title>
  <cp:lastModifiedBy>Методист</cp:lastModifiedBy>
  <cp:revision>1</cp:revision>
  <dcterms:modified xsi:type="dcterms:W3CDTF">2020-04-28T05:40:08Z</dcterms:modified>
</cp:coreProperties>
</file>