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92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4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3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4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2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C3AB-2209-4587-9B6A-D4C319F1826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7D41-D574-400A-B01B-99424C5B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00400" cy="217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7" y="2064687"/>
            <a:ext cx="3687789" cy="17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2" y="248795"/>
            <a:ext cx="3615781" cy="1734265"/>
          </a:xfrm>
          <a:prstGeom prst="rect">
            <a:avLst/>
          </a:prstGeom>
        </p:spPr>
      </p:pic>
      <p:pic>
        <p:nvPicPr>
          <p:cNvPr id="8" name="Рисунок 7" descr="F:\WhatsApp Image 2022-02-21 at 10.20.37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1"/>
          <a:stretch/>
        </p:blipFill>
        <p:spPr bwMode="auto">
          <a:xfrm>
            <a:off x="4283968" y="188639"/>
            <a:ext cx="4320480" cy="1728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06056"/>
              </p:ext>
            </p:extLst>
          </p:nvPr>
        </p:nvGraphicFramePr>
        <p:xfrm>
          <a:off x="92075" y="92075"/>
          <a:ext cx="14589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7" imgW="1459440" imgH="719640" progId="Package">
                  <p:embed/>
                </p:oleObj>
              </mc:Choice>
              <mc:Fallback>
                <p:oleObj name="Объект упаковщика для оболочки" showAsIcon="1" r:id="rId7" imgW="1459440" imgH="719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5891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2064688"/>
            <a:ext cx="4392488" cy="1761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32895"/>
            <a:ext cx="4320480" cy="20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Тема Office</vt:lpstr>
      <vt:lpstr>Объект упаковщика для оболочки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Назлия</dc:creator>
  <cp:lastModifiedBy>Альфинур</cp:lastModifiedBy>
  <cp:revision>3</cp:revision>
  <dcterms:created xsi:type="dcterms:W3CDTF">2022-02-21T09:06:29Z</dcterms:created>
  <dcterms:modified xsi:type="dcterms:W3CDTF">2022-02-21T11:53:27Z</dcterms:modified>
</cp:coreProperties>
</file>