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86867" cy="1016790"/>
          </a:xfrm>
        </p:spPr>
        <p:txBody>
          <a:bodyPr/>
          <a:lstStyle/>
          <a:p>
            <a:pPr marL="182880" indent="0">
              <a:buNone/>
            </a:pPr>
            <a:r>
              <a:rPr lang="ru-RU" sz="2400" dirty="0">
                <a:latin typeface="Verdana" pitchFamily="34" charset="0"/>
                <a:cs typeface="Times New Roman" pitchFamily="18" charset="0"/>
              </a:rPr>
              <a:t>Комсомольская СОШ, Абрамова Арина, открытка "Поздравление Ветерану</a:t>
            </a:r>
            <a:r>
              <a:rPr lang="ru-RU" sz="2400" dirty="0">
                <a:latin typeface="Verdana" pitchFamily="34" charset="0"/>
              </a:rPr>
              <a:t>"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89" t="17579" r="38173" b="25195"/>
          <a:stretch/>
        </p:blipFill>
        <p:spPr bwMode="auto">
          <a:xfrm>
            <a:off x="2843808" y="1603892"/>
            <a:ext cx="3240360" cy="435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447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620688"/>
            <a:ext cx="7488832" cy="93610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Verdana" pitchFamily="34" charset="0"/>
                <a:ea typeface="+mj-ea"/>
                <a:cs typeface="Times New Roman" pitchFamily="18" charset="0"/>
              </a:rPr>
              <a:t>Петрова Надежда, Комсомольская СОШ, открытка "Поздравление Ветерану"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3" t="16992" r="38946" b="25195"/>
          <a:stretch/>
        </p:blipFill>
        <p:spPr bwMode="auto">
          <a:xfrm>
            <a:off x="2919585" y="1628800"/>
            <a:ext cx="3024336" cy="4409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04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605464" cy="753264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Verdana" pitchFamily="34" charset="0"/>
                <a:ea typeface="+mj-ea"/>
                <a:cs typeface="Times New Roman" pitchFamily="18" charset="0"/>
              </a:rPr>
              <a:t>Савельева </a:t>
            </a:r>
            <a:r>
              <a:rPr lang="ru-RU" sz="2400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Verdana" pitchFamily="34" charset="0"/>
                <a:ea typeface="+mj-ea"/>
                <a:cs typeface="Times New Roman" pitchFamily="18" charset="0"/>
              </a:rPr>
              <a:t>Аделина</a:t>
            </a:r>
            <a:r>
              <a:rPr lang="ru-RU" sz="2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Verdana" pitchFamily="34" charset="0"/>
                <a:ea typeface="+mj-ea"/>
                <a:cs typeface="Times New Roman" pitchFamily="18" charset="0"/>
              </a:rPr>
              <a:t>, Комсомольская СОШ, открытка «Поздравление Ветерану»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1" t="19141" r="28294" b="26757"/>
          <a:stretch/>
        </p:blipFill>
        <p:spPr bwMode="auto">
          <a:xfrm>
            <a:off x="2411760" y="2261437"/>
            <a:ext cx="4608512" cy="3231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523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</TotalTime>
  <Words>33</Words>
  <Application>Microsoft Office PowerPoint</Application>
  <PresentationFormat>Экран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Воздушный поток</vt:lpstr>
      <vt:lpstr>Комсомольская СОШ, Абрамова Арина, открытка "Поздравление Ветерану"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Комсомольская СОШ, Абрамова Арина, открытка "Поздравление Ветерану"</dc:title>
  <cp:lastModifiedBy>Методист</cp:lastModifiedBy>
  <cp:revision>2</cp:revision>
  <dcterms:modified xsi:type="dcterms:W3CDTF">2020-04-27T12:22:06Z</dcterms:modified>
</cp:coreProperties>
</file>