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86867" cy="1016790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/>
              <a:t>Старо </a:t>
            </a:r>
            <a:r>
              <a:rPr lang="ru-RU" sz="2400" dirty="0"/>
              <a:t>– </a:t>
            </a:r>
            <a:r>
              <a:rPr lang="ru-RU" sz="2400" dirty="0" err="1"/>
              <a:t>Абдуловская</a:t>
            </a:r>
            <a:r>
              <a:rPr lang="ru-RU" sz="2400" dirty="0"/>
              <a:t> </a:t>
            </a:r>
            <a:r>
              <a:rPr lang="ru-RU" sz="2400" dirty="0"/>
              <a:t>СОШ,</a:t>
            </a:r>
            <a:r>
              <a:rPr lang="ru-RU" sz="2400" dirty="0"/>
              <a:t> </a:t>
            </a:r>
            <a:r>
              <a:rPr lang="ru-RU" sz="2400" dirty="0" err="1"/>
              <a:t>Ахтямова</a:t>
            </a:r>
            <a:r>
              <a:rPr lang="ru-RU" sz="2400" dirty="0"/>
              <a:t> Лиана, </a:t>
            </a:r>
            <a:r>
              <a:rPr lang="ru-RU" sz="2400" dirty="0"/>
              <a:t>рисунок «Спасибо </a:t>
            </a:r>
            <a:r>
              <a:rPr lang="ru-RU" sz="2400" dirty="0"/>
              <a:t>деду за Победу»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1" t="16017" r="33529" b="5858"/>
          <a:stretch/>
        </p:blipFill>
        <p:spPr bwMode="auto">
          <a:xfrm>
            <a:off x="2541294" y="1484784"/>
            <a:ext cx="3775659" cy="511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4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7532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Старо – </a:t>
            </a: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Абдуловская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СОШ, </a:t>
            </a: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Миннемухаметов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Камиль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, 2 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класс, рисунок 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«Мы помним»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4" t="14258" r="37409" b="8790"/>
          <a:stretch/>
        </p:blipFill>
        <p:spPr bwMode="auto">
          <a:xfrm>
            <a:off x="3275856" y="1700808"/>
            <a:ext cx="2664296" cy="462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54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05464" cy="68125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Старо –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Абдуловская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СОШ,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Саетова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Ильвина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, 4 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класс, открытка 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«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Җиңү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көне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белән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!»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endParaRPr lang="ru-RU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1" t="12890" r="34114" b="8203"/>
          <a:stretch/>
        </p:blipFill>
        <p:spPr bwMode="auto">
          <a:xfrm>
            <a:off x="2915816" y="1556792"/>
            <a:ext cx="3624209" cy="501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24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57392" cy="7532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Старо – </a:t>
            </a: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Абдуловская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СОШ, 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Сафина </a:t>
            </a: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Камиля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, 2 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класс, рисунок «Победа»</a:t>
            </a:r>
            <a:endParaRPr lang="ru-RU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t="17860" r="16325" b="12024"/>
          <a:stretch/>
        </p:blipFill>
        <p:spPr bwMode="auto">
          <a:xfrm>
            <a:off x="1187624" y="1707989"/>
            <a:ext cx="6925799" cy="402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912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68125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Старо –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Абдуловская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СОШ,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Хаертдинова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Алина, 4 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класс, салат «Поздравляем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!»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28553" r="27038" b="12072"/>
          <a:stretch/>
        </p:blipFill>
        <p:spPr bwMode="auto">
          <a:xfrm>
            <a:off x="1619672" y="1916832"/>
            <a:ext cx="6107558" cy="393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21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620688"/>
            <a:ext cx="7488832" cy="9361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Старо –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Абдуловская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СОШ,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Ахтямова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Лилия, 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открытка из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пайеток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«Победе 75!»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2" t="13086" r="33309" b="8203"/>
          <a:stretch/>
        </p:blipFill>
        <p:spPr bwMode="auto">
          <a:xfrm>
            <a:off x="2843808" y="1628800"/>
            <a:ext cx="3665818" cy="487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858875" cy="1016789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/>
              <a:t>Старо – </a:t>
            </a:r>
            <a:r>
              <a:rPr lang="ru-RU" sz="2400" dirty="0" err="1"/>
              <a:t>Абдуловская</a:t>
            </a:r>
            <a:r>
              <a:rPr lang="ru-RU" sz="2400" dirty="0"/>
              <a:t> СОШ</a:t>
            </a:r>
            <a:r>
              <a:rPr lang="ru-RU" sz="2400" dirty="0" smtClean="0"/>
              <a:t>,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Бахтеева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Ильзира</a:t>
            </a:r>
            <a:r>
              <a:rPr lang="ru-RU" sz="2400" dirty="0">
                <a:effectLst/>
              </a:rPr>
              <a:t>, </a:t>
            </a:r>
            <a:r>
              <a:rPr lang="ru-RU" sz="2400" dirty="0" smtClean="0">
                <a:effectLst/>
              </a:rPr>
              <a:t>2 класс, тесто </a:t>
            </a:r>
            <a:r>
              <a:rPr lang="ru-RU" sz="2400" dirty="0">
                <a:effectLst/>
              </a:rPr>
              <a:t>(</a:t>
            </a:r>
            <a:r>
              <a:rPr lang="ru-RU" sz="2400" dirty="0" err="1">
                <a:effectLst/>
              </a:rPr>
              <a:t>губадия</a:t>
            </a:r>
            <a:r>
              <a:rPr lang="ru-RU" sz="2400" dirty="0" smtClean="0">
                <a:effectLst/>
              </a:rPr>
              <a:t>)</a:t>
            </a: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«</a:t>
            </a:r>
            <a:r>
              <a:rPr lang="ru-RU" sz="2400" dirty="0">
                <a:effectLst/>
              </a:rPr>
              <a:t>С 75 </a:t>
            </a:r>
            <a:r>
              <a:rPr lang="ru-RU" sz="2400" dirty="0" err="1">
                <a:effectLst/>
              </a:rPr>
              <a:t>летием</a:t>
            </a:r>
            <a:r>
              <a:rPr lang="ru-RU" sz="2400" dirty="0">
                <a:effectLst/>
              </a:rPr>
              <a:t> Победы!»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5" t="13086" r="20937" b="8007"/>
          <a:stretch/>
        </p:blipFill>
        <p:spPr bwMode="auto">
          <a:xfrm>
            <a:off x="1691680" y="1628800"/>
            <a:ext cx="5773811" cy="434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28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692696"/>
            <a:ext cx="7317432" cy="6812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Старо –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Абдуловская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СОШ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Валиев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Азамат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, 4 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класс, открытка «С днем Великой Победы» </a:t>
            </a:r>
            <a:endParaRPr lang="ru-RU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5" t="13726" r="20471" b="7759"/>
          <a:stretch/>
        </p:blipFill>
        <p:spPr bwMode="auto">
          <a:xfrm>
            <a:off x="1763688" y="1772816"/>
            <a:ext cx="5894015" cy="437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81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6812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Старо –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Абдуловская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СОШ, 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Валиева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Айзиряк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, 11 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класс, открытка 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«Они живы, пока мы их помним!»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2" t="13672" r="33364" b="8398"/>
          <a:stretch/>
        </p:blipFill>
        <p:spPr bwMode="auto">
          <a:xfrm>
            <a:off x="2843808" y="1957594"/>
            <a:ext cx="3611917" cy="474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9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897280"/>
          </a:xfrm>
        </p:spPr>
        <p:txBody>
          <a:bodyPr>
            <a:normAutofit fontScale="47500" lnSpcReduction="20000"/>
          </a:bodyPr>
          <a:lstStyle/>
          <a:p>
            <a:pPr marL="45720" lvl="0" indent="0">
              <a:buNone/>
            </a:pPr>
            <a:r>
              <a:rPr lang="ru-RU" sz="4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Старо – </a:t>
            </a:r>
            <a:r>
              <a:rPr lang="ru-RU" sz="4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Абдуловская</a:t>
            </a:r>
            <a:r>
              <a:rPr lang="ru-RU" sz="4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СОШ, </a:t>
            </a:r>
            <a:r>
              <a:rPr lang="ru-RU" sz="4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Галеева</a:t>
            </a:r>
            <a:r>
              <a:rPr lang="ru-RU" sz="4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Камиля</a:t>
            </a:r>
            <a:r>
              <a:rPr lang="ru-RU" sz="4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, 2 класс,  тесто (яблочный пирог), «С 9 Мая!»</a:t>
            </a:r>
          </a:p>
          <a:p>
            <a:pPr marL="45720" lvl="0" indent="0">
              <a:buNone/>
            </a:pPr>
            <a:r>
              <a:rPr lang="ru-RU" sz="2600" dirty="0" smtClean="0"/>
              <a:t> 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2" t="14258" r="33190" b="7890"/>
          <a:stretch/>
        </p:blipFill>
        <p:spPr bwMode="auto">
          <a:xfrm>
            <a:off x="2915816" y="1700808"/>
            <a:ext cx="3456384" cy="457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1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1165125" y="692696"/>
            <a:ext cx="7389813" cy="825500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Старо –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Абдуловская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СОШ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Ганиев Эмиль, 4 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класс, торт 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«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Бөек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Җиңүнең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75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еллыгы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белән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!»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2" t="12598" r="33126" b="7911"/>
          <a:stretch/>
        </p:blipFill>
        <p:spPr bwMode="auto">
          <a:xfrm>
            <a:off x="3059832" y="1884362"/>
            <a:ext cx="3600400" cy="485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72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7532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Старо – </a:t>
            </a: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Абдуловская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СОШ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Исламова </a:t>
            </a: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Айзиля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, 4 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класс, </a:t>
            </a:r>
            <a:r>
              <a:rPr lang="ru-RU" sz="20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самса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«</a:t>
            </a:r>
            <a:r>
              <a:rPr lang="ru-RU" sz="20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Җиңүнең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75 </a:t>
            </a: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еллыгы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белән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!»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0" t="13562" r="34663" b="8300"/>
          <a:stretch/>
        </p:blipFill>
        <p:spPr bwMode="auto">
          <a:xfrm>
            <a:off x="3203848" y="1628800"/>
            <a:ext cx="3305500" cy="452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14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825272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Старо –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Абдуловская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СОШ,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Мавлявиев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Инзиль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, 4 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класс, рисунок 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«Спасибо Вам, Ветераны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!»</a:t>
            </a:r>
            <a:endParaRPr lang="ru-RU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t="18555" r="22475" b="11719"/>
          <a:stretch/>
        </p:blipFill>
        <p:spPr bwMode="auto">
          <a:xfrm>
            <a:off x="1547664" y="1838389"/>
            <a:ext cx="6696744" cy="438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68801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</TotalTime>
  <Words>230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Старо – Абдуловская СОШ, Ахтямова Лиана, рисунок «Спасибо деду за Победу»</vt:lpstr>
      <vt:lpstr>Презентация PowerPoint</vt:lpstr>
      <vt:lpstr>Старо – Абдуловская СОШ, Бахтеева Ильзира, 2 класс, тесто (губадия) «С 75 летием Победы!»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Комсомольская СОШ, Абрамова Арина, открытка "Поздравление Ветерану"</dc:title>
  <cp:lastModifiedBy>Методист</cp:lastModifiedBy>
  <cp:revision>30</cp:revision>
  <dcterms:modified xsi:type="dcterms:W3CDTF">2020-05-06T05:31:55Z</dcterms:modified>
</cp:coreProperties>
</file>